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2"/>
  </p:notesMasterIdLst>
  <p:sldIdLst>
    <p:sldId id="266" r:id="rId4"/>
    <p:sldId id="277" r:id="rId5"/>
    <p:sldId id="279" r:id="rId6"/>
    <p:sldId id="278" r:id="rId7"/>
    <p:sldId id="267" r:id="rId8"/>
    <p:sldId id="275" r:id="rId9"/>
    <p:sldId id="268" r:id="rId10"/>
    <p:sldId id="295" r:id="rId11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B6D1-0570-46D5-A372-1F069DD2279E}" v="77" dt="2024-05-21T13:19:37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43" autoAdjust="0"/>
    <p:restoredTop sz="88015" autoAdjust="0"/>
  </p:normalViewPr>
  <p:slideViewPr>
    <p:cSldViewPr snapToGrid="0">
      <p:cViewPr varScale="1">
        <p:scale>
          <a:sx n="107" d="100"/>
          <a:sy n="107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Lo Vecchio" userId="e37f50ce-4f11-4cce-be93-4a7dad40575a" providerId="ADAL" clId="{8773B6D1-0570-46D5-A372-1F069DD2279E}"/>
    <pc:docChg chg="undo custSel addSld delSld modSld sldOrd">
      <pc:chgData name="Silvia Lo Vecchio" userId="e37f50ce-4f11-4cce-be93-4a7dad40575a" providerId="ADAL" clId="{8773B6D1-0570-46D5-A372-1F069DD2279E}" dt="2024-05-21T13:19:37.464" v="331" actId="164"/>
      <pc:docMkLst>
        <pc:docMk/>
      </pc:docMkLst>
      <pc:sldChg chg="del">
        <pc:chgData name="Silvia Lo Vecchio" userId="e37f50ce-4f11-4cce-be93-4a7dad40575a" providerId="ADAL" clId="{8773B6D1-0570-46D5-A372-1F069DD2279E}" dt="2024-05-21T11:13:52.115" v="0" actId="47"/>
        <pc:sldMkLst>
          <pc:docMk/>
          <pc:sldMk cId="3873660709" sldId="256"/>
        </pc:sldMkLst>
      </pc:sldChg>
      <pc:sldChg chg="addSp modSp add mod ord">
        <pc:chgData name="Silvia Lo Vecchio" userId="e37f50ce-4f11-4cce-be93-4a7dad40575a" providerId="ADAL" clId="{8773B6D1-0570-46D5-A372-1F069DD2279E}" dt="2024-05-21T11:23:39.373" v="84" actId="1076"/>
        <pc:sldMkLst>
          <pc:docMk/>
          <pc:sldMk cId="4134756258" sldId="256"/>
        </pc:sldMkLst>
        <pc:spChg chg="add mod">
          <ac:chgData name="Silvia Lo Vecchio" userId="e37f50ce-4f11-4cce-be93-4a7dad40575a" providerId="ADAL" clId="{8773B6D1-0570-46D5-A372-1F069DD2279E}" dt="2024-05-21T11:23:39.373" v="84" actId="1076"/>
          <ac:spMkLst>
            <pc:docMk/>
            <pc:sldMk cId="4134756258" sldId="256"/>
            <ac:spMk id="3" creationId="{B611809A-FC1B-F1C3-5B54-63CA12AA0BF7}"/>
          </ac:spMkLst>
        </pc:spChg>
        <pc:picChg chg="mod modCrop">
          <ac:chgData name="Silvia Lo Vecchio" userId="e37f50ce-4f11-4cce-be93-4a7dad40575a" providerId="ADAL" clId="{8773B6D1-0570-46D5-A372-1F069DD2279E}" dt="2024-05-21T11:22:38.648" v="71" actId="732"/>
          <ac:picMkLst>
            <pc:docMk/>
            <pc:sldMk cId="4134756258" sldId="256"/>
            <ac:picMk id="4" creationId="{11ADB1C5-AF6B-206B-7B8C-0947C0A50899}"/>
          </ac:picMkLst>
        </pc:picChg>
      </pc:sldChg>
      <pc:sldChg chg="addSp modSp mod">
        <pc:chgData name="Silvia Lo Vecchio" userId="e37f50ce-4f11-4cce-be93-4a7dad40575a" providerId="ADAL" clId="{8773B6D1-0570-46D5-A372-1F069DD2279E}" dt="2024-05-21T11:15:39.321" v="22" actId="1076"/>
        <pc:sldMkLst>
          <pc:docMk/>
          <pc:sldMk cId="404068510" sldId="257"/>
        </pc:sldMkLst>
        <pc:spChg chg="mod">
          <ac:chgData name="Silvia Lo Vecchio" userId="e37f50ce-4f11-4cce-be93-4a7dad40575a" providerId="ADAL" clId="{8773B6D1-0570-46D5-A372-1F069DD2279E}" dt="2024-05-21T11:15:39.321" v="22" actId="1076"/>
          <ac:spMkLst>
            <pc:docMk/>
            <pc:sldMk cId="404068510" sldId="257"/>
            <ac:spMk id="2" creationId="{AB1B9361-3166-B9FC-6AA4-9A280556E916}"/>
          </ac:spMkLst>
        </pc:spChg>
        <pc:spChg chg="add mod">
          <ac:chgData name="Silvia Lo Vecchio" userId="e37f50ce-4f11-4cce-be93-4a7dad40575a" providerId="ADAL" clId="{8773B6D1-0570-46D5-A372-1F069DD2279E}" dt="2024-05-21T11:15:27.604" v="2" actId="1076"/>
          <ac:spMkLst>
            <pc:docMk/>
            <pc:sldMk cId="404068510" sldId="257"/>
            <ac:spMk id="3" creationId="{90227894-3382-54C6-51DF-20A65ACA1E57}"/>
          </ac:spMkLst>
        </pc:spChg>
        <pc:picChg chg="mod">
          <ac:chgData name="Silvia Lo Vecchio" userId="e37f50ce-4f11-4cce-be93-4a7dad40575a" providerId="ADAL" clId="{8773B6D1-0570-46D5-A372-1F069DD2279E}" dt="2024-05-21T11:15:34.170" v="21" actId="1036"/>
          <ac:picMkLst>
            <pc:docMk/>
            <pc:sldMk cId="404068510" sldId="257"/>
            <ac:picMk id="1026" creationId="{47D69C85-C034-269A-915A-11F95905C3C2}"/>
          </ac:picMkLst>
        </pc:picChg>
      </pc:sldChg>
      <pc:sldChg chg="addSp modSp mod">
        <pc:chgData name="Silvia Lo Vecchio" userId="e37f50ce-4f11-4cce-be93-4a7dad40575a" providerId="ADAL" clId="{8773B6D1-0570-46D5-A372-1F069DD2279E}" dt="2024-05-21T11:23:48.639" v="86"/>
        <pc:sldMkLst>
          <pc:docMk/>
          <pc:sldMk cId="1737244297" sldId="258"/>
        </pc:sldMkLst>
        <pc:spChg chg="add mod">
          <ac:chgData name="Silvia Lo Vecchio" userId="e37f50ce-4f11-4cce-be93-4a7dad40575a" providerId="ADAL" clId="{8773B6D1-0570-46D5-A372-1F069DD2279E}" dt="2024-05-21T11:23:48.639" v="86"/>
          <ac:spMkLst>
            <pc:docMk/>
            <pc:sldMk cId="1737244297" sldId="258"/>
            <ac:spMk id="4" creationId="{816E3B3E-1EF7-70B9-BD78-1344F2BBC177}"/>
          </ac:spMkLst>
        </pc:spChg>
        <pc:picChg chg="mod modCrop">
          <ac:chgData name="Silvia Lo Vecchio" userId="e37f50ce-4f11-4cce-be93-4a7dad40575a" providerId="ADAL" clId="{8773B6D1-0570-46D5-A372-1F069DD2279E}" dt="2024-05-21T11:22:56.657" v="75" actId="732"/>
          <ac:picMkLst>
            <pc:docMk/>
            <pc:sldMk cId="1737244297" sldId="258"/>
            <ac:picMk id="2" creationId="{6D17FB23-A8BC-1F16-C430-9A83881188F0}"/>
          </ac:picMkLst>
        </pc:picChg>
      </pc:sldChg>
      <pc:sldChg chg="new del">
        <pc:chgData name="Silvia Lo Vecchio" userId="e37f50ce-4f11-4cce-be93-4a7dad40575a" providerId="ADAL" clId="{8773B6D1-0570-46D5-A372-1F069DD2279E}" dt="2024-05-21T11:17:39.991" v="27" actId="47"/>
        <pc:sldMkLst>
          <pc:docMk/>
          <pc:sldMk cId="2247120800" sldId="258"/>
        </pc:sldMkLst>
      </pc:sldChg>
      <pc:sldChg chg="addSp modSp mod">
        <pc:chgData name="Silvia Lo Vecchio" userId="e37f50ce-4f11-4cce-be93-4a7dad40575a" providerId="ADAL" clId="{8773B6D1-0570-46D5-A372-1F069DD2279E}" dt="2024-05-21T11:23:45.743" v="85"/>
        <pc:sldMkLst>
          <pc:docMk/>
          <pc:sldMk cId="70934660" sldId="259"/>
        </pc:sldMkLst>
        <pc:spChg chg="add mod">
          <ac:chgData name="Silvia Lo Vecchio" userId="e37f50ce-4f11-4cce-be93-4a7dad40575a" providerId="ADAL" clId="{8773B6D1-0570-46D5-A372-1F069DD2279E}" dt="2024-05-21T11:23:45.743" v="85"/>
          <ac:spMkLst>
            <pc:docMk/>
            <pc:sldMk cId="70934660" sldId="259"/>
            <ac:spMk id="4" creationId="{9CB36973-ED53-E4F9-21C3-00EDB8773D35}"/>
          </ac:spMkLst>
        </pc:spChg>
        <pc:picChg chg="mod modCrop">
          <ac:chgData name="Silvia Lo Vecchio" userId="e37f50ce-4f11-4cce-be93-4a7dad40575a" providerId="ADAL" clId="{8773B6D1-0570-46D5-A372-1F069DD2279E}" dt="2024-05-21T11:22:46.057" v="72" actId="732"/>
          <ac:picMkLst>
            <pc:docMk/>
            <pc:sldMk cId="70934660" sldId="259"/>
            <ac:picMk id="2" creationId="{C9C2B6A1-DB53-0444-009D-0A1D4C11FC4B}"/>
          </ac:picMkLst>
        </pc:picChg>
      </pc:sldChg>
      <pc:sldChg chg="addSp delSp modSp mod">
        <pc:chgData name="Silvia Lo Vecchio" userId="e37f50ce-4f11-4cce-be93-4a7dad40575a" providerId="ADAL" clId="{8773B6D1-0570-46D5-A372-1F069DD2279E}" dt="2024-05-21T11:24:07.973" v="107" actId="1076"/>
        <pc:sldMkLst>
          <pc:docMk/>
          <pc:sldMk cId="4007499106" sldId="260"/>
        </pc:sldMkLst>
        <pc:spChg chg="mod">
          <ac:chgData name="Silvia Lo Vecchio" userId="e37f50ce-4f11-4cce-be93-4a7dad40575a" providerId="ADAL" clId="{8773B6D1-0570-46D5-A372-1F069DD2279E}" dt="2024-05-21T11:21:51.967" v="32" actId="1076"/>
          <ac:spMkLst>
            <pc:docMk/>
            <pc:sldMk cId="4007499106" sldId="260"/>
            <ac:spMk id="3" creationId="{6307CA77-A158-CAFA-3CB3-F04F1BD20104}"/>
          </ac:spMkLst>
        </pc:spChg>
        <pc:spChg chg="add del mod">
          <ac:chgData name="Silvia Lo Vecchio" userId="e37f50ce-4f11-4cce-be93-4a7dad40575a" providerId="ADAL" clId="{8773B6D1-0570-46D5-A372-1F069DD2279E}" dt="2024-05-21T11:21:46.667" v="30"/>
          <ac:spMkLst>
            <pc:docMk/>
            <pc:sldMk cId="4007499106" sldId="260"/>
            <ac:spMk id="4" creationId="{C38C95E0-DD0E-8339-5916-C45F29B50B13}"/>
          </ac:spMkLst>
        </pc:spChg>
        <pc:spChg chg="add del mod">
          <ac:chgData name="Silvia Lo Vecchio" userId="e37f50ce-4f11-4cce-be93-4a7dad40575a" providerId="ADAL" clId="{8773B6D1-0570-46D5-A372-1F069DD2279E}" dt="2024-05-21T11:24:07.973" v="107" actId="1076"/>
          <ac:spMkLst>
            <pc:docMk/>
            <pc:sldMk cId="4007499106" sldId="260"/>
            <ac:spMk id="5" creationId="{D9DC50DD-3DE8-913B-AC27-DF3C9DEAD3AD}"/>
          </ac:spMkLst>
        </pc:spChg>
        <pc:picChg chg="mod">
          <ac:chgData name="Silvia Lo Vecchio" userId="e37f50ce-4f11-4cce-be93-4a7dad40575a" providerId="ADAL" clId="{8773B6D1-0570-46D5-A372-1F069DD2279E}" dt="2024-05-21T11:21:54.559" v="33" actId="1076"/>
          <ac:picMkLst>
            <pc:docMk/>
            <pc:sldMk cId="4007499106" sldId="260"/>
            <ac:picMk id="2" creationId="{224755CC-142C-65BC-01A5-88E40B8B1488}"/>
          </ac:picMkLst>
        </pc:picChg>
      </pc:sldChg>
      <pc:sldChg chg="addSp modSp mod">
        <pc:chgData name="Silvia Lo Vecchio" userId="e37f50ce-4f11-4cce-be93-4a7dad40575a" providerId="ADAL" clId="{8773B6D1-0570-46D5-A372-1F069DD2279E}" dt="2024-05-21T12:02:10.661" v="174" actId="1076"/>
        <pc:sldMkLst>
          <pc:docMk/>
          <pc:sldMk cId="3413939250" sldId="261"/>
        </pc:sldMkLst>
        <pc:spChg chg="add mod">
          <ac:chgData name="Silvia Lo Vecchio" userId="e37f50ce-4f11-4cce-be93-4a7dad40575a" providerId="ADAL" clId="{8773B6D1-0570-46D5-A372-1F069DD2279E}" dt="2024-05-21T12:02:10.661" v="174" actId="1076"/>
          <ac:spMkLst>
            <pc:docMk/>
            <pc:sldMk cId="3413939250" sldId="261"/>
            <ac:spMk id="20" creationId="{DD068865-1FE1-650B-D259-758019E210A9}"/>
          </ac:spMkLst>
        </pc:spChg>
        <pc:grpChg chg="mod">
          <ac:chgData name="Silvia Lo Vecchio" userId="e37f50ce-4f11-4cce-be93-4a7dad40575a" providerId="ADAL" clId="{8773B6D1-0570-46D5-A372-1F069DD2279E}" dt="2024-05-21T12:01:32.503" v="111" actId="14100"/>
          <ac:grpSpMkLst>
            <pc:docMk/>
            <pc:sldMk cId="3413939250" sldId="261"/>
            <ac:grpSpMk id="22" creationId="{2BE20788-D6D3-3C54-ABF4-3DF2E0F07C43}"/>
          </ac:grpSpMkLst>
        </pc:grpChg>
      </pc:sldChg>
      <pc:sldChg chg="addSp modSp mod">
        <pc:chgData name="Silvia Lo Vecchio" userId="e37f50ce-4f11-4cce-be93-4a7dad40575a" providerId="ADAL" clId="{8773B6D1-0570-46D5-A372-1F069DD2279E}" dt="2024-05-21T12:06:03.070" v="223" actId="14100"/>
        <pc:sldMkLst>
          <pc:docMk/>
          <pc:sldMk cId="1326464178" sldId="262"/>
        </pc:sldMkLst>
        <pc:spChg chg="mod">
          <ac:chgData name="Silvia Lo Vecchio" userId="e37f50ce-4f11-4cce-be93-4a7dad40575a" providerId="ADAL" clId="{8773B6D1-0570-46D5-A372-1F069DD2279E}" dt="2024-05-21T12:05:25.074" v="175" actId="1076"/>
          <ac:spMkLst>
            <pc:docMk/>
            <pc:sldMk cId="1326464178" sldId="262"/>
            <ac:spMk id="2" creationId="{D69FACFE-5489-4762-ADA4-BFA88BB10584}"/>
          </ac:spMkLst>
        </pc:spChg>
        <pc:spChg chg="add mod">
          <ac:chgData name="Silvia Lo Vecchio" userId="e37f50ce-4f11-4cce-be93-4a7dad40575a" providerId="ADAL" clId="{8773B6D1-0570-46D5-A372-1F069DD2279E}" dt="2024-05-21T12:06:03.070" v="223" actId="14100"/>
          <ac:spMkLst>
            <pc:docMk/>
            <pc:sldMk cId="1326464178" sldId="262"/>
            <ac:spMk id="4" creationId="{44C645AF-E241-ED05-963D-EB886E76D69A}"/>
          </ac:spMkLst>
        </pc:spChg>
        <pc:picChg chg="mod">
          <ac:chgData name="Silvia Lo Vecchio" userId="e37f50ce-4f11-4cce-be93-4a7dad40575a" providerId="ADAL" clId="{8773B6D1-0570-46D5-A372-1F069DD2279E}" dt="2024-05-21T12:05:27.181" v="176" actId="1076"/>
          <ac:picMkLst>
            <pc:docMk/>
            <pc:sldMk cId="1326464178" sldId="262"/>
            <ac:picMk id="3" creationId="{2AACA92F-92F3-F477-88E6-589F03A7C087}"/>
          </ac:picMkLst>
        </pc:picChg>
      </pc:sldChg>
      <pc:sldChg chg="addSp modSp mod">
        <pc:chgData name="Silvia Lo Vecchio" userId="e37f50ce-4f11-4cce-be93-4a7dad40575a" providerId="ADAL" clId="{8773B6D1-0570-46D5-A372-1F069DD2279E}" dt="2024-05-21T12:09:03.559" v="268" actId="20577"/>
        <pc:sldMkLst>
          <pc:docMk/>
          <pc:sldMk cId="2820305417" sldId="263"/>
        </pc:sldMkLst>
        <pc:spChg chg="mod">
          <ac:chgData name="Silvia Lo Vecchio" userId="e37f50ce-4f11-4cce-be93-4a7dad40575a" providerId="ADAL" clId="{8773B6D1-0570-46D5-A372-1F069DD2279E}" dt="2024-05-21T12:08:51.568" v="225" actId="1076"/>
          <ac:spMkLst>
            <pc:docMk/>
            <pc:sldMk cId="2820305417" sldId="263"/>
            <ac:spMk id="3" creationId="{6307CA77-A158-CAFA-3CB3-F04F1BD20104}"/>
          </ac:spMkLst>
        </pc:spChg>
        <pc:spChg chg="add mod">
          <ac:chgData name="Silvia Lo Vecchio" userId="e37f50ce-4f11-4cce-be93-4a7dad40575a" providerId="ADAL" clId="{8773B6D1-0570-46D5-A372-1F069DD2279E}" dt="2024-05-21T12:09:03.559" v="268" actId="20577"/>
          <ac:spMkLst>
            <pc:docMk/>
            <pc:sldMk cId="2820305417" sldId="263"/>
            <ac:spMk id="4" creationId="{631C65EB-5FB3-2525-1828-E124B6A5A9D8}"/>
          </ac:spMkLst>
        </pc:spChg>
        <pc:picChg chg="mod">
          <ac:chgData name="Silvia Lo Vecchio" userId="e37f50ce-4f11-4cce-be93-4a7dad40575a" providerId="ADAL" clId="{8773B6D1-0570-46D5-A372-1F069DD2279E}" dt="2024-05-21T12:08:57.087" v="261" actId="1036"/>
          <ac:picMkLst>
            <pc:docMk/>
            <pc:sldMk cId="2820305417" sldId="263"/>
            <ac:picMk id="2" creationId="{224755CC-142C-65BC-01A5-88E40B8B1488}"/>
          </ac:picMkLst>
        </pc:picChg>
      </pc:sldChg>
      <pc:sldChg chg="addSp modSp mod">
        <pc:chgData name="Silvia Lo Vecchio" userId="e37f50ce-4f11-4cce-be93-4a7dad40575a" providerId="ADAL" clId="{8773B6D1-0570-46D5-A372-1F069DD2279E}" dt="2024-05-21T12:52:08.628" v="318" actId="1076"/>
        <pc:sldMkLst>
          <pc:docMk/>
          <pc:sldMk cId="2002839245" sldId="264"/>
        </pc:sldMkLst>
        <pc:spChg chg="add mod">
          <ac:chgData name="Silvia Lo Vecchio" userId="e37f50ce-4f11-4cce-be93-4a7dad40575a" providerId="ADAL" clId="{8773B6D1-0570-46D5-A372-1F069DD2279E}" dt="2024-05-21T12:52:08.628" v="318" actId="1076"/>
          <ac:spMkLst>
            <pc:docMk/>
            <pc:sldMk cId="2002839245" sldId="264"/>
            <ac:spMk id="2" creationId="{7D4EDC6E-9F70-3C59-E521-3D48B1C48CAD}"/>
          </ac:spMkLst>
        </pc:spChg>
      </pc:sldChg>
      <pc:sldChg chg="addSp modSp mod">
        <pc:chgData name="Silvia Lo Vecchio" userId="e37f50ce-4f11-4cce-be93-4a7dad40575a" providerId="ADAL" clId="{8773B6D1-0570-46D5-A372-1F069DD2279E}" dt="2024-05-21T13:19:37.464" v="331" actId="164"/>
        <pc:sldMkLst>
          <pc:docMk/>
          <pc:sldMk cId="448570381" sldId="265"/>
        </pc:sldMkLst>
        <pc:spChg chg="add mod">
          <ac:chgData name="Silvia Lo Vecchio" userId="e37f50ce-4f11-4cce-be93-4a7dad40575a" providerId="ADAL" clId="{8773B6D1-0570-46D5-A372-1F069DD2279E}" dt="2024-05-21T13:18:54.016" v="323" actId="1076"/>
          <ac:spMkLst>
            <pc:docMk/>
            <pc:sldMk cId="448570381" sldId="265"/>
            <ac:spMk id="2" creationId="{338855CA-A739-DE3B-EE19-0473743EA43C}"/>
          </ac:spMkLst>
        </pc:spChg>
        <pc:spChg chg="mod">
          <ac:chgData name="Silvia Lo Vecchio" userId="e37f50ce-4f11-4cce-be93-4a7dad40575a" providerId="ADAL" clId="{8773B6D1-0570-46D5-A372-1F069DD2279E}" dt="2024-05-21T13:19:37.464" v="331" actId="164"/>
          <ac:spMkLst>
            <pc:docMk/>
            <pc:sldMk cId="448570381" sldId="265"/>
            <ac:spMk id="17" creationId="{A097137A-E5C9-46F0-C29E-D13746154CE7}"/>
          </ac:spMkLst>
        </pc:spChg>
        <pc:spChg chg="mod">
          <ac:chgData name="Silvia Lo Vecchio" userId="e37f50ce-4f11-4cce-be93-4a7dad40575a" providerId="ADAL" clId="{8773B6D1-0570-46D5-A372-1F069DD2279E}" dt="2024-05-21T13:19:37.464" v="331" actId="164"/>
          <ac:spMkLst>
            <pc:docMk/>
            <pc:sldMk cId="448570381" sldId="265"/>
            <ac:spMk id="18" creationId="{AFAA37FF-D805-0A59-8006-9259920FC556}"/>
          </ac:spMkLst>
        </pc:spChg>
        <pc:grpChg chg="add mod">
          <ac:chgData name="Silvia Lo Vecchio" userId="e37f50ce-4f11-4cce-be93-4a7dad40575a" providerId="ADAL" clId="{8773B6D1-0570-46D5-A372-1F069DD2279E}" dt="2024-05-21T13:19:37.464" v="331" actId="164"/>
          <ac:grpSpMkLst>
            <pc:docMk/>
            <pc:sldMk cId="448570381" sldId="265"/>
            <ac:grpSpMk id="4" creationId="{31A4FA8F-3EE9-626E-F029-0201F9B18AE7}"/>
          </ac:grpSpMkLst>
        </pc:grpChg>
        <pc:cxnChg chg="mod">
          <ac:chgData name="Silvia Lo Vecchio" userId="e37f50ce-4f11-4cce-be93-4a7dad40575a" providerId="ADAL" clId="{8773B6D1-0570-46D5-A372-1F069DD2279E}" dt="2024-05-21T13:19:37.464" v="331" actId="164"/>
          <ac:cxnSpMkLst>
            <pc:docMk/>
            <pc:sldMk cId="448570381" sldId="265"/>
            <ac:cxnSpMk id="3" creationId="{59577963-4FBF-4221-3CCE-EBDCBED8E8FA}"/>
          </ac:cxnSpMkLst>
        </pc:cxnChg>
        <pc:cxnChg chg="mod">
          <ac:chgData name="Silvia Lo Vecchio" userId="e37f50ce-4f11-4cce-be93-4a7dad40575a" providerId="ADAL" clId="{8773B6D1-0570-46D5-A372-1F069DD2279E}" dt="2024-05-21T13:19:37.464" v="331" actId="164"/>
          <ac:cxnSpMkLst>
            <pc:docMk/>
            <pc:sldMk cId="448570381" sldId="265"/>
            <ac:cxnSpMk id="6" creationId="{19E02CF7-6E7E-9E89-E91E-9F32830CBCDD}"/>
          </ac:cxnSpMkLst>
        </pc:cxnChg>
        <pc:cxnChg chg="mod">
          <ac:chgData name="Silvia Lo Vecchio" userId="e37f50ce-4f11-4cce-be93-4a7dad40575a" providerId="ADAL" clId="{8773B6D1-0570-46D5-A372-1F069DD2279E}" dt="2024-05-21T13:19:37.464" v="331" actId="164"/>
          <ac:cxnSpMkLst>
            <pc:docMk/>
            <pc:sldMk cId="448570381" sldId="265"/>
            <ac:cxnSpMk id="7" creationId="{C753646A-718C-6841-2E65-3C9EFA733348}"/>
          </ac:cxnSpMkLst>
        </pc:cxnChg>
        <pc:cxnChg chg="mod">
          <ac:chgData name="Silvia Lo Vecchio" userId="e37f50ce-4f11-4cce-be93-4a7dad40575a" providerId="ADAL" clId="{8773B6D1-0570-46D5-A372-1F069DD2279E}" dt="2024-05-21T13:19:37.464" v="331" actId="164"/>
          <ac:cxnSpMkLst>
            <pc:docMk/>
            <pc:sldMk cId="448570381" sldId="265"/>
            <ac:cxnSpMk id="15" creationId="{5303740B-8C91-7D9D-6409-C9A5302B2073}"/>
          </ac:cxnSpMkLst>
        </pc:cxnChg>
        <pc:cxnChg chg="mod">
          <ac:chgData name="Silvia Lo Vecchio" userId="e37f50ce-4f11-4cce-be93-4a7dad40575a" providerId="ADAL" clId="{8773B6D1-0570-46D5-A372-1F069DD2279E}" dt="2024-05-21T13:19:37.464" v="331" actId="164"/>
          <ac:cxnSpMkLst>
            <pc:docMk/>
            <pc:sldMk cId="448570381" sldId="265"/>
            <ac:cxnSpMk id="16" creationId="{8D3B8FAA-9D5B-668E-E04B-1661B3096EE5}"/>
          </ac:cxnSpMkLst>
        </pc:cxnChg>
      </pc:sldChg>
    </pc:docChg>
  </pc:docChgLst>
  <pc:docChgLst>
    <pc:chgData name="Silvia Lo Vecchio" userId="e37f50ce-4f11-4cce-be93-4a7dad40575a" providerId="ADAL" clId="{1CEF320C-ED63-4A86-9C5D-B58CC577D476}"/>
    <pc:docChg chg="undo custSel addSld modSld">
      <pc:chgData name="Silvia Lo Vecchio" userId="e37f50ce-4f11-4cce-be93-4a7dad40575a" providerId="ADAL" clId="{1CEF320C-ED63-4A86-9C5D-B58CC577D476}" dt="2024-05-13T08:56:09.442" v="322" actId="1076"/>
      <pc:docMkLst>
        <pc:docMk/>
      </pc:docMkLst>
      <pc:sldChg chg="addSp delSp modSp mod">
        <pc:chgData name="Silvia Lo Vecchio" userId="e37f50ce-4f11-4cce-be93-4a7dad40575a" providerId="ADAL" clId="{1CEF320C-ED63-4A86-9C5D-B58CC577D476}" dt="2024-05-10T16:49:04.109" v="25" actId="14100"/>
        <pc:sldMkLst>
          <pc:docMk/>
          <pc:sldMk cId="3873660709" sldId="256"/>
        </pc:sldMkLst>
        <pc:spChg chg="mod">
          <ac:chgData name="Silvia Lo Vecchio" userId="e37f50ce-4f11-4cce-be93-4a7dad40575a" providerId="ADAL" clId="{1CEF320C-ED63-4A86-9C5D-B58CC577D476}" dt="2024-05-10T12:16:41.769" v="24" actId="1076"/>
          <ac:spMkLst>
            <pc:docMk/>
            <pc:sldMk cId="3873660709" sldId="256"/>
            <ac:spMk id="4" creationId="{5425BDD2-1A34-3AC8-F223-7A167A701CF3}"/>
          </ac:spMkLst>
        </pc:spChg>
        <pc:spChg chg="mod">
          <ac:chgData name="Silvia Lo Vecchio" userId="e37f50ce-4f11-4cce-be93-4a7dad40575a" providerId="ADAL" clId="{1CEF320C-ED63-4A86-9C5D-B58CC577D476}" dt="2024-05-10T12:14:12.393" v="3" actId="1076"/>
          <ac:spMkLst>
            <pc:docMk/>
            <pc:sldMk cId="3873660709" sldId="256"/>
            <ac:spMk id="6" creationId="{FA12B5E6-E8A5-4E80-810F-002AB6153096}"/>
          </ac:spMkLst>
        </pc:spChg>
        <pc:picChg chg="add mod">
          <ac:chgData name="Silvia Lo Vecchio" userId="e37f50ce-4f11-4cce-be93-4a7dad40575a" providerId="ADAL" clId="{1CEF320C-ED63-4A86-9C5D-B58CC577D476}" dt="2024-05-10T16:49:04.109" v="25" actId="14100"/>
          <ac:picMkLst>
            <pc:docMk/>
            <pc:sldMk cId="3873660709" sldId="256"/>
            <ac:picMk id="2" creationId="{CD564C6C-CD78-3805-8DD1-C43A7A916B1F}"/>
          </ac:picMkLst>
        </pc:picChg>
        <pc:picChg chg="del">
          <ac:chgData name="Silvia Lo Vecchio" userId="e37f50ce-4f11-4cce-be93-4a7dad40575a" providerId="ADAL" clId="{1CEF320C-ED63-4A86-9C5D-B58CC577D476}" dt="2024-05-10T12:14:00.909" v="0" actId="478"/>
          <ac:picMkLst>
            <pc:docMk/>
            <pc:sldMk cId="3873660709" sldId="256"/>
            <ac:picMk id="7" creationId="{D3B6D5BF-67E6-A0A2-1AF5-1D6CF8C69A4C}"/>
          </ac:picMkLst>
        </pc:picChg>
      </pc:sldChg>
      <pc:sldChg chg="addSp modSp new mod">
        <pc:chgData name="Silvia Lo Vecchio" userId="e37f50ce-4f11-4cce-be93-4a7dad40575a" providerId="ADAL" clId="{1CEF320C-ED63-4A86-9C5D-B58CC577D476}" dt="2024-05-13T08:56:09.442" v="322" actId="1076"/>
        <pc:sldMkLst>
          <pc:docMk/>
          <pc:sldMk cId="404068510" sldId="257"/>
        </pc:sldMkLst>
        <pc:spChg chg="add mod">
          <ac:chgData name="Silvia Lo Vecchio" userId="e37f50ce-4f11-4cce-be93-4a7dad40575a" providerId="ADAL" clId="{1CEF320C-ED63-4A86-9C5D-B58CC577D476}" dt="2024-05-13T08:56:05.287" v="321" actId="1076"/>
          <ac:spMkLst>
            <pc:docMk/>
            <pc:sldMk cId="404068510" sldId="257"/>
            <ac:spMk id="2" creationId="{AB1B9361-3166-B9FC-6AA4-9A280556E916}"/>
          </ac:spMkLst>
        </pc:spChg>
        <pc:picChg chg="add mod">
          <ac:chgData name="Silvia Lo Vecchio" userId="e37f50ce-4f11-4cce-be93-4a7dad40575a" providerId="ADAL" clId="{1CEF320C-ED63-4A86-9C5D-B58CC577D476}" dt="2024-05-13T08:56:09.442" v="322" actId="1076"/>
          <ac:picMkLst>
            <pc:docMk/>
            <pc:sldMk cId="404068510" sldId="257"/>
            <ac:picMk id="1026" creationId="{47D69C85-C034-269A-915A-11F95905C3C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63330-9851-4A31-932A-18A7902872B3}" type="datetimeFigureOut">
              <a:rPr lang="en-DK" smtClean="0"/>
              <a:t>22/08/2024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7B5E2-4237-4747-BE3A-E39153EE0DC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68398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Apply cream to A1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7B5E2-4237-4747-BE3A-E39153EE0DCA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82961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Apply cream to A2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7B5E2-4237-4747-BE3A-E39153EE0DCA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53892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Apply cream to A3</a:t>
            </a:r>
          </a:p>
          <a:p>
            <a:r>
              <a:rPr lang="en-GB" dirty="0"/>
              <a:t>Remove cream from A2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7B5E2-4237-4747-BE3A-E39153EE0DCA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3008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A1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7B5E2-4237-4747-BE3A-E39153EE0DCA}" type="slidenum">
              <a:rPr lang="en-DK" smtClean="0"/>
              <a:t>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0395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51B06-5EDF-B676-C8E4-6E7AEE4A8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F383E-2431-C043-C452-521D4D93A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6FDDA-75F6-2769-87CF-AE7E4DB1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EA08-D98E-4468-B559-18A52C2E3152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B71A2-7153-80A5-714D-08F7B6C3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45088-C264-FA97-DE66-F7C9BDFD3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4662-2AA0-40AA-9C40-3078AC194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C1D3-E103-C6B0-CC53-C488093F3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9D613-69D6-766B-9159-76D3EF919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F1A87-F941-B10C-231A-32474ACE3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EA08-D98E-4468-B559-18A52C2E3152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6F144-72F0-5F91-8112-B13DE2FD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2E746-E591-22A8-DFD2-F09F5B02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4662-2AA0-40AA-9C40-3078AC194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2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0B7BA8-A43D-466D-D2B9-FF4ECCE6D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1C7C2-18AD-CEB1-2A35-9FA783DBC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4BA90-2B1F-FCCA-7390-35AEB7325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EA08-D98E-4468-B559-18A52C2E3152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4133C-F35E-030A-1B30-651E34D6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CBEF6-FFF3-6856-FB04-E9023BFA5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4662-2AA0-40AA-9C40-3078AC194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F706-5FF2-8AAD-B623-F98F9F32F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D5BEA-5AC3-925E-2672-7DAA3F08B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27962-CF2A-7B84-6EB8-1CB43E95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EA08-D98E-4468-B559-18A52C2E3152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B8D7A-C2CB-FE5D-D417-02B374F4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5F2BB-FC30-353F-0779-1677E50C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4662-2AA0-40AA-9C40-3078AC194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7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C75F9-9CEE-A830-E5F5-E164CBDE9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9208B-33FD-EB37-3EC5-51833E988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E0205-994D-AF13-9369-1DAF9284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EA08-D98E-4468-B559-18A52C2E3152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8676F-DA3E-7630-3E74-F0C240DCC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2F522-FBDB-C138-DD71-BB0A2001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4662-2AA0-40AA-9C40-3078AC194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1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36911-8230-E8DF-FA9A-9F204F03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68CAA-25E9-A82C-091C-57C6DE969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7287E-37CD-C403-FAC5-02BC5CC73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2020E-D6A6-BF80-1472-D0107DF0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EA08-D98E-4468-B559-18A52C2E3152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07837-91C3-4264-3B85-FFCF530E2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18954-1CDB-F9BF-11EC-83F5E182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4662-2AA0-40AA-9C40-3078AC194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7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781B9-95D3-49A8-1AC7-4BE4BB0E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22004-DA84-D85A-AF6C-C20611888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DF1EC-C468-F48A-6B2F-B30BB2DD3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A0591A-0F5D-C326-0072-CBAEDA11E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EDBC2-0546-5E24-021E-4B840C50E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7CE28A-E8D6-FDF5-761E-2055C4E6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EA08-D98E-4468-B559-18A52C2E3152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6F97D4-A1DF-212D-8AC7-C401ACE9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99DCD6-5460-FD4F-AAF8-A2D53D36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4662-2AA0-40AA-9C40-3078AC194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1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7A7E-0BAE-5C6F-FF6B-306F08F0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9B6A3B-A03E-BAAC-AA8C-9C2894CA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EA08-D98E-4468-B559-18A52C2E3152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68C97-BE67-5F51-F241-C3EED92A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1127A-61A0-F1E1-2A5F-84F6914AB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4662-2AA0-40AA-9C40-3078AC194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2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0EEF7B-FA3C-6C1A-A2FA-AFAB8F78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EA08-D98E-4468-B559-18A52C2E3152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57DFB-7E88-BF9C-3422-670E5498E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92911-41AB-48F7-D82E-76F67006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4662-2AA0-40AA-9C40-3078AC194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2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BB00-3A8B-6465-A345-D645F0E96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C91C9-8E95-F69F-B4E8-F3436F02B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8A502-3819-8BE3-98AC-41E1FE911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C13AD-519D-D26A-FD74-7DFFB7325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EA08-D98E-4468-B559-18A52C2E3152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32323-3942-3297-73F0-4C4BEED7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0B043-E2ED-921B-B645-1D1D7BEE9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4662-2AA0-40AA-9C40-3078AC194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C27D-8913-2E7F-42E9-3B3EEE2EF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4DEB53-F10D-3C8B-E7E2-AC4522E0C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ECEB9-23BF-8701-3BF2-F8372F772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31A08-EF7D-DCFF-88E4-3C94DEFD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EA08-D98E-4468-B559-18A52C2E3152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CB43A-3A50-46B1-C608-80479159F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18CA6-F111-D3F8-0391-CAF24397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4662-2AA0-40AA-9C40-3078AC194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3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52E0FC-217F-F9FF-6CF8-0C5D95E47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B13F8-3023-51FB-266D-110D4D776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528E8-32BE-3289-3B3E-98F062B0D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4EA08-D98E-4468-B559-18A52C2E3152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5F93A-8C1D-4798-D97A-40C318EAD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F1FA-7BAE-DAE0-DB74-81E1BEB3B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C4662-2AA0-40AA-9C40-3078AC194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4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97EF04C-E49D-BB6E-6558-02C5AE522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11" y="1161179"/>
            <a:ext cx="2957086" cy="297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4644A4-F322-587B-996D-A2FDF1E515BA}"/>
              </a:ext>
            </a:extLst>
          </p:cNvPr>
          <p:cNvSpPr txBox="1"/>
          <p:nvPr/>
        </p:nvSpPr>
        <p:spPr>
          <a:xfrm>
            <a:off x="3289581" y="275900"/>
            <a:ext cx="5864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Please configuration the session</a:t>
            </a:r>
            <a:endParaRPr lang="en-DK" sz="3200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18B427F-7E8F-474F-2D48-2C4D42E77C95}"/>
              </a:ext>
            </a:extLst>
          </p:cNvPr>
          <p:cNvSpPr/>
          <p:nvPr/>
        </p:nvSpPr>
        <p:spPr>
          <a:xfrm>
            <a:off x="5122862" y="3793728"/>
            <a:ext cx="194553" cy="18806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ED0C0E6-F523-211E-4FE7-3D1536D6E6DB}"/>
              </a:ext>
            </a:extLst>
          </p:cNvPr>
          <p:cNvSpPr/>
          <p:nvPr/>
        </p:nvSpPr>
        <p:spPr>
          <a:xfrm>
            <a:off x="7114737" y="3793728"/>
            <a:ext cx="194553" cy="18806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1E328F-CF16-A566-D25E-36DA4D1276A1}"/>
              </a:ext>
            </a:extLst>
          </p:cNvPr>
          <p:cNvSpPr/>
          <p:nvPr/>
        </p:nvSpPr>
        <p:spPr>
          <a:xfrm>
            <a:off x="5317415" y="3343592"/>
            <a:ext cx="194553" cy="18806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BF54E3-26A6-A753-AC28-B2E5FD8F730B}"/>
              </a:ext>
            </a:extLst>
          </p:cNvPr>
          <p:cNvSpPr/>
          <p:nvPr/>
        </p:nvSpPr>
        <p:spPr>
          <a:xfrm>
            <a:off x="6920184" y="3323274"/>
            <a:ext cx="194553" cy="18806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39BE2C-E8E3-3AEA-0956-0988AB4D8B8A}"/>
              </a:ext>
            </a:extLst>
          </p:cNvPr>
          <p:cNvSpPr txBox="1"/>
          <p:nvPr/>
        </p:nvSpPr>
        <p:spPr>
          <a:xfrm>
            <a:off x="4642530" y="37030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A1</a:t>
            </a:r>
            <a:endParaRPr lang="en-DK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E9EF72-D2EE-2DA4-1AD5-5B30FEDF4478}"/>
              </a:ext>
            </a:extLst>
          </p:cNvPr>
          <p:cNvSpPr txBox="1"/>
          <p:nvPr/>
        </p:nvSpPr>
        <p:spPr>
          <a:xfrm>
            <a:off x="4760873" y="325296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A3</a:t>
            </a:r>
            <a:endParaRPr lang="en-DK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F935EF-F564-E791-44B6-2B6210E1E1B1}"/>
              </a:ext>
            </a:extLst>
          </p:cNvPr>
          <p:cNvSpPr txBox="1"/>
          <p:nvPr/>
        </p:nvSpPr>
        <p:spPr>
          <a:xfrm>
            <a:off x="7283225" y="323264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A4</a:t>
            </a:r>
            <a:endParaRPr lang="en-DK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BF5315-47FC-FACD-8849-C0586DE0784E}"/>
              </a:ext>
            </a:extLst>
          </p:cNvPr>
          <p:cNvSpPr txBox="1"/>
          <p:nvPr/>
        </p:nvSpPr>
        <p:spPr>
          <a:xfrm>
            <a:off x="7366644" y="37030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A2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33302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41C49A-38F2-5112-6336-0159C13FCD73}"/>
              </a:ext>
            </a:extLst>
          </p:cNvPr>
          <p:cNvSpPr txBox="1"/>
          <p:nvPr/>
        </p:nvSpPr>
        <p:spPr>
          <a:xfrm>
            <a:off x="4553559" y="275900"/>
            <a:ext cx="3084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Area preparation</a:t>
            </a:r>
            <a:endParaRPr lang="en-DK" sz="3200" b="1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D9D0B3A-FDE0-C657-628A-D8CB4A358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11" y="1161179"/>
            <a:ext cx="2957086" cy="297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6F874EF-6B02-5E8B-7001-658BD2C3B637}"/>
              </a:ext>
            </a:extLst>
          </p:cNvPr>
          <p:cNvSpPr/>
          <p:nvPr/>
        </p:nvSpPr>
        <p:spPr>
          <a:xfrm>
            <a:off x="5122862" y="3793728"/>
            <a:ext cx="194553" cy="1880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7A96B51-A68E-37A0-B708-04AD55FA3071}"/>
              </a:ext>
            </a:extLst>
          </p:cNvPr>
          <p:cNvSpPr/>
          <p:nvPr/>
        </p:nvSpPr>
        <p:spPr>
          <a:xfrm>
            <a:off x="7114737" y="3793728"/>
            <a:ext cx="194553" cy="1880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3AC5135-D835-E224-98F4-4127F6EA58FC}"/>
              </a:ext>
            </a:extLst>
          </p:cNvPr>
          <p:cNvSpPr/>
          <p:nvPr/>
        </p:nvSpPr>
        <p:spPr>
          <a:xfrm>
            <a:off x="5317415" y="3333433"/>
            <a:ext cx="194553" cy="18806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D252EA-B3DC-F59E-E2FE-44638E65CA11}"/>
              </a:ext>
            </a:extLst>
          </p:cNvPr>
          <p:cNvSpPr/>
          <p:nvPr/>
        </p:nvSpPr>
        <p:spPr>
          <a:xfrm>
            <a:off x="6920184" y="3333433"/>
            <a:ext cx="194553" cy="18806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2E26F1-3A61-8DB8-F8F7-8D19631614E4}"/>
              </a:ext>
            </a:extLst>
          </p:cNvPr>
          <p:cNvSpPr txBox="1"/>
          <p:nvPr/>
        </p:nvSpPr>
        <p:spPr>
          <a:xfrm>
            <a:off x="4642530" y="37030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A1</a:t>
            </a:r>
            <a:endParaRPr lang="en-DK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8269A1-2BF4-B398-5339-FB2A33FFE803}"/>
              </a:ext>
            </a:extLst>
          </p:cNvPr>
          <p:cNvSpPr txBox="1"/>
          <p:nvPr/>
        </p:nvSpPr>
        <p:spPr>
          <a:xfrm>
            <a:off x="4760873" y="324280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A2</a:t>
            </a:r>
            <a:endParaRPr lang="en-DK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870F79-DF9D-92B7-3377-FD5B252F003A}"/>
              </a:ext>
            </a:extLst>
          </p:cNvPr>
          <p:cNvSpPr txBox="1"/>
          <p:nvPr/>
        </p:nvSpPr>
        <p:spPr>
          <a:xfrm>
            <a:off x="7283225" y="324280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A4</a:t>
            </a:r>
            <a:endParaRPr lang="en-DK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B09332-F149-DF31-2520-A65FEB55F0AD}"/>
              </a:ext>
            </a:extLst>
          </p:cNvPr>
          <p:cNvSpPr txBox="1"/>
          <p:nvPr/>
        </p:nvSpPr>
        <p:spPr>
          <a:xfrm>
            <a:off x="7366644" y="37030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A3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98893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AD8A648-F2E4-4849-15C5-5E3E220C6825}"/>
              </a:ext>
            </a:extLst>
          </p:cNvPr>
          <p:cNvSpPr/>
          <p:nvPr/>
        </p:nvSpPr>
        <p:spPr>
          <a:xfrm>
            <a:off x="4859897" y="4360196"/>
            <a:ext cx="194553" cy="18806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DF5585-08AD-574C-20A0-E33DDD07626B}"/>
              </a:ext>
            </a:extLst>
          </p:cNvPr>
          <p:cNvSpPr txBox="1"/>
          <p:nvPr/>
        </p:nvSpPr>
        <p:spPr>
          <a:xfrm>
            <a:off x="5137239" y="4269564"/>
            <a:ext cx="2467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Apply cream to this area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011526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B158FC09-EBEB-0F25-9967-BB1E522CAE50}"/>
              </a:ext>
            </a:extLst>
          </p:cNvPr>
          <p:cNvSpPr/>
          <p:nvPr/>
        </p:nvSpPr>
        <p:spPr>
          <a:xfrm>
            <a:off x="4859897" y="4729528"/>
            <a:ext cx="194553" cy="1880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324470-CAFE-EF29-C937-4156B68FCBFB}"/>
              </a:ext>
            </a:extLst>
          </p:cNvPr>
          <p:cNvSpPr txBox="1"/>
          <p:nvPr/>
        </p:nvSpPr>
        <p:spPr>
          <a:xfrm>
            <a:off x="5137239" y="4638896"/>
            <a:ext cx="294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Remove cream from this area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455055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4644A4-F322-587B-996D-A2FDF1E515BA}"/>
              </a:ext>
            </a:extLst>
          </p:cNvPr>
          <p:cNvSpPr txBox="1"/>
          <p:nvPr/>
        </p:nvSpPr>
        <p:spPr>
          <a:xfrm>
            <a:off x="4527815" y="267274"/>
            <a:ext cx="3136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APPLY COWHAGE</a:t>
            </a:r>
            <a:endParaRPr lang="en-DK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AE0AD-243C-A8EA-DD6B-F9B1B983A572}"/>
              </a:ext>
            </a:extLst>
          </p:cNvPr>
          <p:cNvSpPr txBox="1"/>
          <p:nvPr/>
        </p:nvSpPr>
        <p:spPr>
          <a:xfrm>
            <a:off x="542925" y="4626758"/>
            <a:ext cx="111728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Wait until the area is completely dry after cleaning with ethanol wipes.  Approximately 45 spicules are gently rubbed into a 1 cm diameter skin area with a circular motion for up to 15 seconds</a:t>
            </a:r>
            <a:endParaRPr lang="en-DK" sz="24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9DB7A81-61F0-5EF8-738E-D75FD9573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11" y="1161179"/>
            <a:ext cx="2957086" cy="297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BCFBDC27-14E5-288A-9F74-29DE9042CA62}"/>
              </a:ext>
            </a:extLst>
          </p:cNvPr>
          <p:cNvSpPr/>
          <p:nvPr/>
        </p:nvSpPr>
        <p:spPr>
          <a:xfrm>
            <a:off x="5122862" y="3793728"/>
            <a:ext cx="194553" cy="1880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EB86FEF-272C-B518-5535-C882340FDA15}"/>
              </a:ext>
            </a:extLst>
          </p:cNvPr>
          <p:cNvSpPr/>
          <p:nvPr/>
        </p:nvSpPr>
        <p:spPr>
          <a:xfrm>
            <a:off x="7114737" y="3793728"/>
            <a:ext cx="194553" cy="1880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A3A6E7-5FF9-12D8-DA6F-541A861ECD71}"/>
              </a:ext>
            </a:extLst>
          </p:cNvPr>
          <p:cNvSpPr/>
          <p:nvPr/>
        </p:nvSpPr>
        <p:spPr>
          <a:xfrm>
            <a:off x="5317415" y="3333433"/>
            <a:ext cx="194553" cy="18806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19AF81D-1953-CF8B-FA7D-9EF5438D5335}"/>
              </a:ext>
            </a:extLst>
          </p:cNvPr>
          <p:cNvSpPr/>
          <p:nvPr/>
        </p:nvSpPr>
        <p:spPr>
          <a:xfrm>
            <a:off x="6920184" y="3333433"/>
            <a:ext cx="194553" cy="18806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E2E9F1-2F31-EECD-D109-9AEA3381BDD8}"/>
              </a:ext>
            </a:extLst>
          </p:cNvPr>
          <p:cNvSpPr txBox="1"/>
          <p:nvPr/>
        </p:nvSpPr>
        <p:spPr>
          <a:xfrm>
            <a:off x="4642530" y="37030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A1</a:t>
            </a:r>
            <a:endParaRPr lang="en-DK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B733B3-05CA-4DC4-DFDA-FAC9CE69407D}"/>
              </a:ext>
            </a:extLst>
          </p:cNvPr>
          <p:cNvSpPr txBox="1"/>
          <p:nvPr/>
        </p:nvSpPr>
        <p:spPr>
          <a:xfrm>
            <a:off x="4760873" y="324280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A2</a:t>
            </a:r>
            <a:endParaRPr lang="en-DK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CBE772-9165-998A-788C-2677185E97F6}"/>
              </a:ext>
            </a:extLst>
          </p:cNvPr>
          <p:cNvSpPr txBox="1"/>
          <p:nvPr/>
        </p:nvSpPr>
        <p:spPr>
          <a:xfrm>
            <a:off x="7283225" y="324280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A4</a:t>
            </a:r>
            <a:endParaRPr lang="en-DK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27716-7A22-9506-6DB3-A98CC2601A25}"/>
              </a:ext>
            </a:extLst>
          </p:cNvPr>
          <p:cNvSpPr txBox="1"/>
          <p:nvPr/>
        </p:nvSpPr>
        <p:spPr>
          <a:xfrm>
            <a:off x="7366644" y="37030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A3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440481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4644A4-F322-587B-996D-A2FDF1E515BA}"/>
              </a:ext>
            </a:extLst>
          </p:cNvPr>
          <p:cNvSpPr txBox="1"/>
          <p:nvPr/>
        </p:nvSpPr>
        <p:spPr>
          <a:xfrm>
            <a:off x="4480943" y="267274"/>
            <a:ext cx="3230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APPLY HISTAMINE</a:t>
            </a:r>
            <a:endParaRPr lang="en-DK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AE0AD-243C-A8EA-DD6B-F9B1B983A572}"/>
              </a:ext>
            </a:extLst>
          </p:cNvPr>
          <p:cNvSpPr txBox="1"/>
          <p:nvPr/>
        </p:nvSpPr>
        <p:spPr>
          <a:xfrm>
            <a:off x="542925" y="4626758"/>
            <a:ext cx="111728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/>
              <a:t>To deliver histamine, standard allergy skin prick test (SPT) lancets are applied. A small drop of histamine dihydrochloride (1%, in saline) will be applied to a previously determined area on the volar forearm followed by a prick through the drop.</a:t>
            </a:r>
            <a:endParaRPr lang="en-DK" sz="24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534C185-D114-7FC8-8623-010C110A8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11" y="1161179"/>
            <a:ext cx="2957086" cy="297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546A45F-9E2A-80F3-7C50-AA5895C04F92}"/>
              </a:ext>
            </a:extLst>
          </p:cNvPr>
          <p:cNvSpPr/>
          <p:nvPr/>
        </p:nvSpPr>
        <p:spPr>
          <a:xfrm>
            <a:off x="5122862" y="3793728"/>
            <a:ext cx="194553" cy="1880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80B539-AE7F-CED6-E209-37BB6878F1CE}"/>
              </a:ext>
            </a:extLst>
          </p:cNvPr>
          <p:cNvSpPr/>
          <p:nvPr/>
        </p:nvSpPr>
        <p:spPr>
          <a:xfrm>
            <a:off x="7114737" y="3793728"/>
            <a:ext cx="194553" cy="1880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9D29DC-CEDD-6D7D-1B51-3EBB549A19C0}"/>
              </a:ext>
            </a:extLst>
          </p:cNvPr>
          <p:cNvSpPr/>
          <p:nvPr/>
        </p:nvSpPr>
        <p:spPr>
          <a:xfrm>
            <a:off x="5317415" y="3333433"/>
            <a:ext cx="194553" cy="18806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D7C79E-551C-6D7C-BFEA-B4F8D0F63345}"/>
              </a:ext>
            </a:extLst>
          </p:cNvPr>
          <p:cNvSpPr/>
          <p:nvPr/>
        </p:nvSpPr>
        <p:spPr>
          <a:xfrm>
            <a:off x="6920184" y="3333433"/>
            <a:ext cx="194553" cy="18806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DE2B8A-4E6B-FC14-E0C8-B6DE6C7A7A1C}"/>
              </a:ext>
            </a:extLst>
          </p:cNvPr>
          <p:cNvSpPr txBox="1"/>
          <p:nvPr/>
        </p:nvSpPr>
        <p:spPr>
          <a:xfrm>
            <a:off x="4642530" y="37030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A1</a:t>
            </a:r>
            <a:endParaRPr lang="en-DK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3B5BEC-0560-67B6-EE24-87EAAAB112B6}"/>
              </a:ext>
            </a:extLst>
          </p:cNvPr>
          <p:cNvSpPr txBox="1"/>
          <p:nvPr/>
        </p:nvSpPr>
        <p:spPr>
          <a:xfrm>
            <a:off x="4760873" y="324280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A2</a:t>
            </a:r>
            <a:endParaRPr lang="en-DK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FA18D6-1E92-DCB3-44AC-C73CBBE1F3E6}"/>
              </a:ext>
            </a:extLst>
          </p:cNvPr>
          <p:cNvSpPr txBox="1"/>
          <p:nvPr/>
        </p:nvSpPr>
        <p:spPr>
          <a:xfrm>
            <a:off x="7283225" y="324280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A4</a:t>
            </a:r>
            <a:endParaRPr lang="en-DK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4A310D-41A4-1AE5-D858-243D0CDD88D9}"/>
              </a:ext>
            </a:extLst>
          </p:cNvPr>
          <p:cNvSpPr txBox="1"/>
          <p:nvPr/>
        </p:nvSpPr>
        <p:spPr>
          <a:xfrm>
            <a:off x="7366644" y="37030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A3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957330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4644A4-F322-587B-996D-A2FDF1E515BA}"/>
              </a:ext>
            </a:extLst>
          </p:cNvPr>
          <p:cNvSpPr txBox="1"/>
          <p:nvPr/>
        </p:nvSpPr>
        <p:spPr>
          <a:xfrm>
            <a:off x="4293648" y="267274"/>
            <a:ext cx="3604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REMOVE COWHAGE</a:t>
            </a:r>
            <a:endParaRPr lang="en-DK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AE0AD-243C-A8EA-DD6B-F9B1B983A572}"/>
              </a:ext>
            </a:extLst>
          </p:cNvPr>
          <p:cNvSpPr txBox="1"/>
          <p:nvPr/>
        </p:nvSpPr>
        <p:spPr>
          <a:xfrm>
            <a:off x="542925" y="4626758"/>
            <a:ext cx="11172825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using tape (gently applying it and stripping it off the skin a few times), the spicules are rapidly removed, and the itch will quickly disappear.</a:t>
            </a:r>
            <a:endParaRPr lang="en-DK" sz="2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F2A207A-43DA-C387-DC08-6D69F31F4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11" y="1161179"/>
            <a:ext cx="2957086" cy="297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6668B26-1CAE-897B-1ADB-5497CB610046}"/>
              </a:ext>
            </a:extLst>
          </p:cNvPr>
          <p:cNvSpPr/>
          <p:nvPr/>
        </p:nvSpPr>
        <p:spPr>
          <a:xfrm>
            <a:off x="5122862" y="3793728"/>
            <a:ext cx="194553" cy="1880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C7ED787-1F3F-51F8-29E9-5D2D9D6E5FE2}"/>
              </a:ext>
            </a:extLst>
          </p:cNvPr>
          <p:cNvSpPr/>
          <p:nvPr/>
        </p:nvSpPr>
        <p:spPr>
          <a:xfrm>
            <a:off x="7114737" y="3793728"/>
            <a:ext cx="194553" cy="1880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B25177-C430-AF5C-CAD1-D642B2C4FACC}"/>
              </a:ext>
            </a:extLst>
          </p:cNvPr>
          <p:cNvSpPr/>
          <p:nvPr/>
        </p:nvSpPr>
        <p:spPr>
          <a:xfrm>
            <a:off x="5317415" y="3333433"/>
            <a:ext cx="194553" cy="18806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BE1485-929E-1B91-F25C-2C33094C35FB}"/>
              </a:ext>
            </a:extLst>
          </p:cNvPr>
          <p:cNvSpPr/>
          <p:nvPr/>
        </p:nvSpPr>
        <p:spPr>
          <a:xfrm>
            <a:off x="6920184" y="3333433"/>
            <a:ext cx="194553" cy="18806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FD594-C8D9-CCA6-A310-8191534CE9EE}"/>
              </a:ext>
            </a:extLst>
          </p:cNvPr>
          <p:cNvSpPr txBox="1"/>
          <p:nvPr/>
        </p:nvSpPr>
        <p:spPr>
          <a:xfrm>
            <a:off x="4642530" y="37030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A1</a:t>
            </a:r>
            <a:endParaRPr lang="en-D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F9A635-7CD9-8F41-9F98-5179D4828722}"/>
              </a:ext>
            </a:extLst>
          </p:cNvPr>
          <p:cNvSpPr txBox="1"/>
          <p:nvPr/>
        </p:nvSpPr>
        <p:spPr>
          <a:xfrm>
            <a:off x="4760873" y="324280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A2</a:t>
            </a:r>
            <a:endParaRPr lang="en-D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90F2B-0CAB-9CAD-4DEF-FC5139E4B9DE}"/>
              </a:ext>
            </a:extLst>
          </p:cNvPr>
          <p:cNvSpPr txBox="1"/>
          <p:nvPr/>
        </p:nvSpPr>
        <p:spPr>
          <a:xfrm>
            <a:off x="7283225" y="324280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A4</a:t>
            </a:r>
            <a:endParaRPr lang="en-D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D77995-6D26-2E6A-14F7-0F5DE00F15F8}"/>
              </a:ext>
            </a:extLst>
          </p:cNvPr>
          <p:cNvSpPr txBox="1"/>
          <p:nvPr/>
        </p:nvSpPr>
        <p:spPr>
          <a:xfrm>
            <a:off x="7366644" y="37030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A3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10033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4644A4-F322-587B-996D-A2FDF1E515BA}"/>
              </a:ext>
            </a:extLst>
          </p:cNvPr>
          <p:cNvSpPr txBox="1"/>
          <p:nvPr/>
        </p:nvSpPr>
        <p:spPr>
          <a:xfrm>
            <a:off x="4246776" y="267274"/>
            <a:ext cx="3698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REMOVE HISTAMINE</a:t>
            </a:r>
            <a:endParaRPr lang="en-DK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AE0AD-243C-A8EA-DD6B-F9B1B983A572}"/>
              </a:ext>
            </a:extLst>
          </p:cNvPr>
          <p:cNvSpPr txBox="1"/>
          <p:nvPr/>
        </p:nvSpPr>
        <p:spPr>
          <a:xfrm>
            <a:off x="542925" y="4626758"/>
            <a:ext cx="111728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Remove the remains of the Histamine drop by drying it with a tissue.</a:t>
            </a:r>
            <a:endParaRPr lang="en-DK" sz="24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BE54714-4569-22D3-5E1C-A0081EF14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11" y="1161179"/>
            <a:ext cx="2957086" cy="297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9D5DF8E-326B-2E6E-E70F-A32DA0627586}"/>
              </a:ext>
            </a:extLst>
          </p:cNvPr>
          <p:cNvSpPr/>
          <p:nvPr/>
        </p:nvSpPr>
        <p:spPr>
          <a:xfrm>
            <a:off x="5122862" y="3793728"/>
            <a:ext cx="194553" cy="1880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A116D0-D599-AAB4-88C7-7CC88BB7C1B7}"/>
              </a:ext>
            </a:extLst>
          </p:cNvPr>
          <p:cNvSpPr/>
          <p:nvPr/>
        </p:nvSpPr>
        <p:spPr>
          <a:xfrm>
            <a:off x="7114737" y="3793728"/>
            <a:ext cx="194553" cy="1880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3CE433-538E-137A-B953-A57FF2B7E306}"/>
              </a:ext>
            </a:extLst>
          </p:cNvPr>
          <p:cNvSpPr/>
          <p:nvPr/>
        </p:nvSpPr>
        <p:spPr>
          <a:xfrm>
            <a:off x="5317415" y="3333433"/>
            <a:ext cx="194553" cy="18806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482DCC-AF69-0E20-A7C4-217FE37DDFBB}"/>
              </a:ext>
            </a:extLst>
          </p:cNvPr>
          <p:cNvSpPr/>
          <p:nvPr/>
        </p:nvSpPr>
        <p:spPr>
          <a:xfrm>
            <a:off x="6920184" y="3333433"/>
            <a:ext cx="194553" cy="18806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4F89C1-CED5-E54D-6149-34AE5BC3E397}"/>
              </a:ext>
            </a:extLst>
          </p:cNvPr>
          <p:cNvSpPr txBox="1"/>
          <p:nvPr/>
        </p:nvSpPr>
        <p:spPr>
          <a:xfrm>
            <a:off x="4642530" y="37030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A1</a:t>
            </a:r>
            <a:endParaRPr lang="en-DK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BD80A2-6386-6469-AFE5-9FC5F6142C14}"/>
              </a:ext>
            </a:extLst>
          </p:cNvPr>
          <p:cNvSpPr txBox="1"/>
          <p:nvPr/>
        </p:nvSpPr>
        <p:spPr>
          <a:xfrm>
            <a:off x="4760873" y="324280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A2</a:t>
            </a:r>
            <a:endParaRPr lang="en-DK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377ABD-4F5C-AAC2-5469-773B5FB0973C}"/>
              </a:ext>
            </a:extLst>
          </p:cNvPr>
          <p:cNvSpPr txBox="1"/>
          <p:nvPr/>
        </p:nvSpPr>
        <p:spPr>
          <a:xfrm>
            <a:off x="7283225" y="324280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A4</a:t>
            </a:r>
            <a:endParaRPr lang="en-DK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E84F35-7453-46F4-72F4-05227744AEE8}"/>
              </a:ext>
            </a:extLst>
          </p:cNvPr>
          <p:cNvSpPr txBox="1"/>
          <p:nvPr/>
        </p:nvSpPr>
        <p:spPr>
          <a:xfrm>
            <a:off x="7366644" y="37030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A3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834561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21BF8BE42B3548BF418B876C03FF17" ma:contentTypeVersion="12" ma:contentTypeDescription="Create a new document." ma:contentTypeScope="" ma:versionID="4d7fb90fe4bf1005b84038b177e510b5">
  <xsd:schema xmlns:xsd="http://www.w3.org/2001/XMLSchema" xmlns:xs="http://www.w3.org/2001/XMLSchema" xmlns:p="http://schemas.microsoft.com/office/2006/metadata/properties" xmlns:ns2="4a370906-d034-416a-aebe-c9a622c756c0" xmlns:ns3="8d802dc2-61d0-4dc4-b8c6-09820c47c74f" targetNamespace="http://schemas.microsoft.com/office/2006/metadata/properties" ma:root="true" ma:fieldsID="fd3440309240abc76e12212307edd929" ns2:_="" ns3:_="">
    <xsd:import namespace="4a370906-d034-416a-aebe-c9a622c756c0"/>
    <xsd:import namespace="8d802dc2-61d0-4dc4-b8c6-09820c47c7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370906-d034-416a-aebe-c9a622c756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0ee60025-c679-4a62-8c04-7497c58c131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802dc2-61d0-4dc4-b8c6-09820c47c74f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91db67af-7fb2-4710-820a-4a5f4b35153c}" ma:internalName="TaxCatchAll" ma:showField="CatchAllData" ma:web="8d802dc2-61d0-4dc4-b8c6-09820c47c74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856328-4CD0-4182-BF14-8D3385A244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434EF7-FBB6-4935-B7D2-CF4748332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370906-d034-416a-aebe-c9a622c756c0"/>
    <ds:schemaRef ds:uri="8d802dc2-61d0-4dc4-b8c6-09820c47c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196</Words>
  <Application>Microsoft Office PowerPoint</Application>
  <PresentationFormat>Widescreen</PresentationFormat>
  <Paragraphs>45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Silvia Lo Vecchio</dc:creator>
  <cp:lastModifiedBy>Kristian Hennings</cp:lastModifiedBy>
  <cp:revision>99</cp:revision>
  <cp:lastPrinted>2024-06-08T11:30:11Z</cp:lastPrinted>
  <dcterms:created xsi:type="dcterms:W3CDTF">2024-05-10T12:10:08Z</dcterms:created>
  <dcterms:modified xsi:type="dcterms:W3CDTF">2024-08-22T09:22:07Z</dcterms:modified>
</cp:coreProperties>
</file>