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87" autoAdjust="0"/>
  </p:normalViewPr>
  <p:slideViewPr>
    <p:cSldViewPr snapToGrid="0">
      <p:cViewPr varScale="1">
        <p:scale>
          <a:sx n="62" d="100"/>
          <a:sy n="62" d="100"/>
        </p:scale>
        <p:origin x="34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FD9551-B547-4DB7-857F-07AE7FF24E19}" type="datetimeFigureOut">
              <a:rPr lang="en-DK" smtClean="0"/>
              <a:t>24/07/2025</a:t>
            </a:fld>
            <a:endParaRPr lang="en-DK"/>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0756E-DCCF-465F-A337-3836F02559F2}" type="slidenum">
              <a:rPr lang="en-DK" smtClean="0"/>
              <a:t>‹#›</a:t>
            </a:fld>
            <a:endParaRPr lang="en-DK"/>
          </a:p>
        </p:txBody>
      </p:sp>
    </p:spTree>
    <p:extLst>
      <p:ext uri="{BB962C8B-B14F-4D97-AF65-F5344CB8AC3E}">
        <p14:creationId xmlns:p14="http://schemas.microsoft.com/office/powerpoint/2010/main" val="113103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to shape the figure.</a:t>
            </a:r>
          </a:p>
          <a:p>
            <a:endParaRPr lang="en-GB" dirty="0"/>
          </a:p>
          <a:p>
            <a:pPr marL="228600" indent="-228600">
              <a:buAutoNum type="arabicPeriod"/>
            </a:pPr>
            <a:r>
              <a:rPr lang="en-GB" dirty="0"/>
              <a:t>Place the photo below the blue shape.</a:t>
            </a:r>
          </a:p>
          <a:p>
            <a:pPr marL="228600" indent="-228600">
              <a:buAutoNum type="arabicPeriod"/>
            </a:pPr>
            <a:r>
              <a:rPr lang="en-GB" dirty="0"/>
              <a:t>Select the photo then the blue shape.</a:t>
            </a:r>
          </a:p>
          <a:p>
            <a:pPr marL="228600" indent="-228600">
              <a:buAutoNum type="arabicPeriod"/>
            </a:pPr>
            <a:r>
              <a:rPr lang="en-GB" dirty="0"/>
              <a:t>Then choose to merge shapes by Intersect</a:t>
            </a:r>
            <a:endParaRPr lang="en-DK" dirty="0"/>
          </a:p>
        </p:txBody>
      </p:sp>
      <p:sp>
        <p:nvSpPr>
          <p:cNvPr id="4" name="Slide Number Placeholder 3"/>
          <p:cNvSpPr>
            <a:spLocks noGrp="1"/>
          </p:cNvSpPr>
          <p:nvPr>
            <p:ph type="sldNum" sz="quarter" idx="5"/>
          </p:nvPr>
        </p:nvSpPr>
        <p:spPr/>
        <p:txBody>
          <a:bodyPr/>
          <a:lstStyle/>
          <a:p>
            <a:fld id="{55A0756E-DCCF-465F-A337-3836F02559F2}" type="slidenum">
              <a:rPr lang="en-DK" smtClean="0"/>
              <a:t>1</a:t>
            </a:fld>
            <a:endParaRPr lang="en-DK"/>
          </a:p>
        </p:txBody>
      </p:sp>
    </p:spTree>
    <p:extLst>
      <p:ext uri="{BB962C8B-B14F-4D97-AF65-F5344CB8AC3E}">
        <p14:creationId xmlns:p14="http://schemas.microsoft.com/office/powerpoint/2010/main" val="1637624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CCFD67-155B-47F6-B9CB-B1A3B3C8ADD4}" type="datetimeFigureOut">
              <a:rPr lang="en-DK" smtClean="0"/>
              <a:t>24/07/2025</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67DBFE38-1EEC-4D3D-9914-6D96FF1A19EC}" type="slidenum">
              <a:rPr lang="en-DK" smtClean="0"/>
              <a:t>‹#›</a:t>
            </a:fld>
            <a:endParaRPr lang="en-DK"/>
          </a:p>
        </p:txBody>
      </p:sp>
    </p:spTree>
    <p:extLst>
      <p:ext uri="{BB962C8B-B14F-4D97-AF65-F5344CB8AC3E}">
        <p14:creationId xmlns:p14="http://schemas.microsoft.com/office/powerpoint/2010/main" val="119802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CFD67-155B-47F6-B9CB-B1A3B3C8ADD4}" type="datetimeFigureOut">
              <a:rPr lang="en-DK" smtClean="0"/>
              <a:t>24/07/2025</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67DBFE38-1EEC-4D3D-9914-6D96FF1A19EC}" type="slidenum">
              <a:rPr lang="en-DK" smtClean="0"/>
              <a:t>‹#›</a:t>
            </a:fld>
            <a:endParaRPr lang="en-DK"/>
          </a:p>
        </p:txBody>
      </p:sp>
    </p:spTree>
    <p:extLst>
      <p:ext uri="{BB962C8B-B14F-4D97-AF65-F5344CB8AC3E}">
        <p14:creationId xmlns:p14="http://schemas.microsoft.com/office/powerpoint/2010/main" val="163104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CFD67-155B-47F6-B9CB-B1A3B3C8ADD4}" type="datetimeFigureOut">
              <a:rPr lang="en-DK" smtClean="0"/>
              <a:t>24/07/2025</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67DBFE38-1EEC-4D3D-9914-6D96FF1A19EC}" type="slidenum">
              <a:rPr lang="en-DK" smtClean="0"/>
              <a:t>‹#›</a:t>
            </a:fld>
            <a:endParaRPr lang="en-DK"/>
          </a:p>
        </p:txBody>
      </p:sp>
    </p:spTree>
    <p:extLst>
      <p:ext uri="{BB962C8B-B14F-4D97-AF65-F5344CB8AC3E}">
        <p14:creationId xmlns:p14="http://schemas.microsoft.com/office/powerpoint/2010/main" val="166916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CFD67-155B-47F6-B9CB-B1A3B3C8ADD4}" type="datetimeFigureOut">
              <a:rPr lang="en-DK" smtClean="0"/>
              <a:t>24/07/2025</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67DBFE38-1EEC-4D3D-9914-6D96FF1A19EC}" type="slidenum">
              <a:rPr lang="en-DK" smtClean="0"/>
              <a:t>‹#›</a:t>
            </a:fld>
            <a:endParaRPr lang="en-DK"/>
          </a:p>
        </p:txBody>
      </p:sp>
    </p:spTree>
    <p:extLst>
      <p:ext uri="{BB962C8B-B14F-4D97-AF65-F5344CB8AC3E}">
        <p14:creationId xmlns:p14="http://schemas.microsoft.com/office/powerpoint/2010/main" val="84198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CFD67-155B-47F6-B9CB-B1A3B3C8ADD4}" type="datetimeFigureOut">
              <a:rPr lang="en-DK" smtClean="0"/>
              <a:t>24/07/2025</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67DBFE38-1EEC-4D3D-9914-6D96FF1A19EC}" type="slidenum">
              <a:rPr lang="en-DK" smtClean="0"/>
              <a:t>‹#›</a:t>
            </a:fld>
            <a:endParaRPr lang="en-DK"/>
          </a:p>
        </p:txBody>
      </p:sp>
    </p:spTree>
    <p:extLst>
      <p:ext uri="{BB962C8B-B14F-4D97-AF65-F5344CB8AC3E}">
        <p14:creationId xmlns:p14="http://schemas.microsoft.com/office/powerpoint/2010/main" val="1916899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CCFD67-155B-47F6-B9CB-B1A3B3C8ADD4}" type="datetimeFigureOut">
              <a:rPr lang="en-DK" smtClean="0"/>
              <a:t>24/07/2025</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67DBFE38-1EEC-4D3D-9914-6D96FF1A19EC}" type="slidenum">
              <a:rPr lang="en-DK" smtClean="0"/>
              <a:t>‹#›</a:t>
            </a:fld>
            <a:endParaRPr lang="en-DK"/>
          </a:p>
        </p:txBody>
      </p:sp>
    </p:spTree>
    <p:extLst>
      <p:ext uri="{BB962C8B-B14F-4D97-AF65-F5344CB8AC3E}">
        <p14:creationId xmlns:p14="http://schemas.microsoft.com/office/powerpoint/2010/main" val="2381853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CCFD67-155B-47F6-B9CB-B1A3B3C8ADD4}" type="datetimeFigureOut">
              <a:rPr lang="en-DK" smtClean="0"/>
              <a:t>24/07/2025</a:t>
            </a:fld>
            <a:endParaRPr lang="en-DK"/>
          </a:p>
        </p:txBody>
      </p:sp>
      <p:sp>
        <p:nvSpPr>
          <p:cNvPr id="8" name="Footer Placeholder 7"/>
          <p:cNvSpPr>
            <a:spLocks noGrp="1"/>
          </p:cNvSpPr>
          <p:nvPr>
            <p:ph type="ftr" sz="quarter" idx="11"/>
          </p:nvPr>
        </p:nvSpPr>
        <p:spPr/>
        <p:txBody>
          <a:bodyPr/>
          <a:lstStyle/>
          <a:p>
            <a:endParaRPr lang="en-DK"/>
          </a:p>
        </p:txBody>
      </p:sp>
      <p:sp>
        <p:nvSpPr>
          <p:cNvPr id="9" name="Slide Number Placeholder 8"/>
          <p:cNvSpPr>
            <a:spLocks noGrp="1"/>
          </p:cNvSpPr>
          <p:nvPr>
            <p:ph type="sldNum" sz="quarter" idx="12"/>
          </p:nvPr>
        </p:nvSpPr>
        <p:spPr/>
        <p:txBody>
          <a:bodyPr/>
          <a:lstStyle/>
          <a:p>
            <a:fld id="{67DBFE38-1EEC-4D3D-9914-6D96FF1A19EC}" type="slidenum">
              <a:rPr lang="en-DK" smtClean="0"/>
              <a:t>‹#›</a:t>
            </a:fld>
            <a:endParaRPr lang="en-DK"/>
          </a:p>
        </p:txBody>
      </p:sp>
    </p:spTree>
    <p:extLst>
      <p:ext uri="{BB962C8B-B14F-4D97-AF65-F5344CB8AC3E}">
        <p14:creationId xmlns:p14="http://schemas.microsoft.com/office/powerpoint/2010/main" val="924912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CCFD67-155B-47F6-B9CB-B1A3B3C8ADD4}" type="datetimeFigureOut">
              <a:rPr lang="en-DK" smtClean="0"/>
              <a:t>24/07/2025</a:t>
            </a:fld>
            <a:endParaRPr lang="en-DK"/>
          </a:p>
        </p:txBody>
      </p:sp>
      <p:sp>
        <p:nvSpPr>
          <p:cNvPr id="4" name="Footer Placeholder 3"/>
          <p:cNvSpPr>
            <a:spLocks noGrp="1"/>
          </p:cNvSpPr>
          <p:nvPr>
            <p:ph type="ftr" sz="quarter" idx="11"/>
          </p:nvPr>
        </p:nvSpPr>
        <p:spPr/>
        <p:txBody>
          <a:bodyPr/>
          <a:lstStyle/>
          <a:p>
            <a:endParaRPr lang="en-DK"/>
          </a:p>
        </p:txBody>
      </p:sp>
      <p:sp>
        <p:nvSpPr>
          <p:cNvPr id="5" name="Slide Number Placeholder 4"/>
          <p:cNvSpPr>
            <a:spLocks noGrp="1"/>
          </p:cNvSpPr>
          <p:nvPr>
            <p:ph type="sldNum" sz="quarter" idx="12"/>
          </p:nvPr>
        </p:nvSpPr>
        <p:spPr/>
        <p:txBody>
          <a:bodyPr/>
          <a:lstStyle/>
          <a:p>
            <a:fld id="{67DBFE38-1EEC-4D3D-9914-6D96FF1A19EC}" type="slidenum">
              <a:rPr lang="en-DK" smtClean="0"/>
              <a:t>‹#›</a:t>
            </a:fld>
            <a:endParaRPr lang="en-DK"/>
          </a:p>
        </p:txBody>
      </p:sp>
    </p:spTree>
    <p:extLst>
      <p:ext uri="{BB962C8B-B14F-4D97-AF65-F5344CB8AC3E}">
        <p14:creationId xmlns:p14="http://schemas.microsoft.com/office/powerpoint/2010/main" val="825618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CFD67-155B-47F6-B9CB-B1A3B3C8ADD4}" type="datetimeFigureOut">
              <a:rPr lang="en-DK" smtClean="0"/>
              <a:t>24/07/2025</a:t>
            </a:fld>
            <a:endParaRPr lang="en-DK"/>
          </a:p>
        </p:txBody>
      </p:sp>
      <p:sp>
        <p:nvSpPr>
          <p:cNvPr id="3" name="Footer Placeholder 2"/>
          <p:cNvSpPr>
            <a:spLocks noGrp="1"/>
          </p:cNvSpPr>
          <p:nvPr>
            <p:ph type="ftr" sz="quarter" idx="11"/>
          </p:nvPr>
        </p:nvSpPr>
        <p:spPr/>
        <p:txBody>
          <a:bodyPr/>
          <a:lstStyle/>
          <a:p>
            <a:endParaRPr lang="en-DK"/>
          </a:p>
        </p:txBody>
      </p:sp>
      <p:sp>
        <p:nvSpPr>
          <p:cNvPr id="4" name="Slide Number Placeholder 3"/>
          <p:cNvSpPr>
            <a:spLocks noGrp="1"/>
          </p:cNvSpPr>
          <p:nvPr>
            <p:ph type="sldNum" sz="quarter" idx="12"/>
          </p:nvPr>
        </p:nvSpPr>
        <p:spPr/>
        <p:txBody>
          <a:bodyPr/>
          <a:lstStyle/>
          <a:p>
            <a:fld id="{67DBFE38-1EEC-4D3D-9914-6D96FF1A19EC}" type="slidenum">
              <a:rPr lang="en-DK" smtClean="0"/>
              <a:t>‹#›</a:t>
            </a:fld>
            <a:endParaRPr lang="en-DK"/>
          </a:p>
        </p:txBody>
      </p:sp>
    </p:spTree>
    <p:extLst>
      <p:ext uri="{BB962C8B-B14F-4D97-AF65-F5344CB8AC3E}">
        <p14:creationId xmlns:p14="http://schemas.microsoft.com/office/powerpoint/2010/main" val="184802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6CCFD67-155B-47F6-B9CB-B1A3B3C8ADD4}" type="datetimeFigureOut">
              <a:rPr lang="en-DK" smtClean="0"/>
              <a:t>24/07/2025</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67DBFE38-1EEC-4D3D-9914-6D96FF1A19EC}" type="slidenum">
              <a:rPr lang="en-DK" smtClean="0"/>
              <a:t>‹#›</a:t>
            </a:fld>
            <a:endParaRPr lang="en-DK"/>
          </a:p>
        </p:txBody>
      </p:sp>
    </p:spTree>
    <p:extLst>
      <p:ext uri="{BB962C8B-B14F-4D97-AF65-F5344CB8AC3E}">
        <p14:creationId xmlns:p14="http://schemas.microsoft.com/office/powerpoint/2010/main" val="3739089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6CCFD67-155B-47F6-B9CB-B1A3B3C8ADD4}" type="datetimeFigureOut">
              <a:rPr lang="en-DK" smtClean="0"/>
              <a:t>24/07/2025</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67DBFE38-1EEC-4D3D-9914-6D96FF1A19EC}" type="slidenum">
              <a:rPr lang="en-DK" smtClean="0"/>
              <a:t>‹#›</a:t>
            </a:fld>
            <a:endParaRPr lang="en-DK"/>
          </a:p>
        </p:txBody>
      </p:sp>
    </p:spTree>
    <p:extLst>
      <p:ext uri="{BB962C8B-B14F-4D97-AF65-F5344CB8AC3E}">
        <p14:creationId xmlns:p14="http://schemas.microsoft.com/office/powerpoint/2010/main" val="3678513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46CCFD67-155B-47F6-B9CB-B1A3B3C8ADD4}" type="datetimeFigureOut">
              <a:rPr lang="en-DK" smtClean="0"/>
              <a:t>24/07/2025</a:t>
            </a:fld>
            <a:endParaRPr lang="en-DK"/>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DK"/>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67DBFE38-1EEC-4D3D-9914-6D96FF1A19EC}" type="slidenum">
              <a:rPr lang="en-DK" smtClean="0"/>
              <a:t>‹#›</a:t>
            </a:fld>
            <a:endParaRPr lang="en-DK"/>
          </a:p>
        </p:txBody>
      </p:sp>
    </p:spTree>
    <p:extLst>
      <p:ext uri="{BB962C8B-B14F-4D97-AF65-F5344CB8AC3E}">
        <p14:creationId xmlns:p14="http://schemas.microsoft.com/office/powerpoint/2010/main" val="1574052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person looking at a computer screen&#10;&#10;AI-generated content may be incorrect.">
            <a:extLst>
              <a:ext uri="{FF2B5EF4-FFF2-40B4-BE49-F238E27FC236}">
                <a16:creationId xmlns:a16="http://schemas.microsoft.com/office/drawing/2014/main" id="{A9BDAE27-F1B4-0FC3-BB21-60919DEFE698}"/>
              </a:ext>
            </a:extLst>
          </p:cNvPr>
          <p:cNvPicPr>
            <a:picLocks noChangeAspect="1"/>
          </p:cNvPicPr>
          <p:nvPr/>
        </p:nvPicPr>
        <p:blipFill rotWithShape="1">
          <a:blip r:embed="rId3">
            <a:extLst>
              <a:ext uri="{28A0092B-C50C-407E-A947-70E740481C1C}">
                <a14:useLocalDpi xmlns:a14="http://schemas.microsoft.com/office/drawing/2010/main" val="0"/>
              </a:ext>
            </a:extLst>
          </a:blip>
          <a:srcRect t="18954" b="6454"/>
          <a:stretch>
            <a:fillRect/>
          </a:stretch>
        </p:blipFill>
        <p:spPr>
          <a:xfrm>
            <a:off x="2" y="1"/>
            <a:ext cx="6857999" cy="5115613"/>
          </a:xfrm>
          <a:custGeom>
            <a:avLst/>
            <a:gdLst>
              <a:gd name="connsiteX0" fmla="*/ 0 w 6857999"/>
              <a:gd name="connsiteY0" fmla="*/ 0 h 5115613"/>
              <a:gd name="connsiteX1" fmla="*/ 6857999 w 6857999"/>
              <a:gd name="connsiteY1" fmla="*/ 0 h 5115613"/>
              <a:gd name="connsiteX2" fmla="*/ 6857999 w 6857999"/>
              <a:gd name="connsiteY2" fmla="*/ 5115613 h 5115613"/>
              <a:gd name="connsiteX3" fmla="*/ 0 w 6857999"/>
              <a:gd name="connsiteY3" fmla="*/ 4160756 h 5115613"/>
            </a:gdLst>
            <a:ahLst/>
            <a:cxnLst>
              <a:cxn ang="0">
                <a:pos x="connsiteX0" y="connsiteY0"/>
              </a:cxn>
              <a:cxn ang="0">
                <a:pos x="connsiteX1" y="connsiteY1"/>
              </a:cxn>
              <a:cxn ang="0">
                <a:pos x="connsiteX2" y="connsiteY2"/>
              </a:cxn>
              <a:cxn ang="0">
                <a:pos x="connsiteX3" y="connsiteY3"/>
              </a:cxn>
            </a:cxnLst>
            <a:rect l="l" t="t" r="r" b="b"/>
            <a:pathLst>
              <a:path w="6857999" h="5115613">
                <a:moveTo>
                  <a:pt x="0" y="0"/>
                </a:moveTo>
                <a:lnTo>
                  <a:pt x="6857999" y="0"/>
                </a:lnTo>
                <a:lnTo>
                  <a:pt x="6857999" y="5115613"/>
                </a:lnTo>
                <a:lnTo>
                  <a:pt x="0" y="4160756"/>
                </a:lnTo>
                <a:close/>
              </a:path>
            </a:pathLst>
          </a:custGeom>
        </p:spPr>
      </p:pic>
      <p:sp>
        <p:nvSpPr>
          <p:cNvPr id="15" name="Freeform: Shape 14">
            <a:extLst>
              <a:ext uri="{FF2B5EF4-FFF2-40B4-BE49-F238E27FC236}">
                <a16:creationId xmlns:a16="http://schemas.microsoft.com/office/drawing/2014/main" id="{9E8864D9-E6AF-A79B-1C42-63FFA0B04F84}"/>
              </a:ext>
            </a:extLst>
          </p:cNvPr>
          <p:cNvSpPr/>
          <p:nvPr/>
        </p:nvSpPr>
        <p:spPr>
          <a:xfrm>
            <a:off x="7245532" y="0"/>
            <a:ext cx="6857999" cy="5115613"/>
          </a:xfrm>
          <a:custGeom>
            <a:avLst/>
            <a:gdLst>
              <a:gd name="connsiteX0" fmla="*/ 0 w 6857999"/>
              <a:gd name="connsiteY0" fmla="*/ 0 h 5115613"/>
              <a:gd name="connsiteX1" fmla="*/ 6857999 w 6857999"/>
              <a:gd name="connsiteY1" fmla="*/ 0 h 5115613"/>
              <a:gd name="connsiteX2" fmla="*/ 6857999 w 6857999"/>
              <a:gd name="connsiteY2" fmla="*/ 5115613 h 5115613"/>
              <a:gd name="connsiteX3" fmla="*/ 0 w 6857999"/>
              <a:gd name="connsiteY3" fmla="*/ 4160756 h 5115613"/>
            </a:gdLst>
            <a:ahLst/>
            <a:cxnLst>
              <a:cxn ang="0">
                <a:pos x="connsiteX0" y="connsiteY0"/>
              </a:cxn>
              <a:cxn ang="0">
                <a:pos x="connsiteX1" y="connsiteY1"/>
              </a:cxn>
              <a:cxn ang="0">
                <a:pos x="connsiteX2" y="connsiteY2"/>
              </a:cxn>
              <a:cxn ang="0">
                <a:pos x="connsiteX3" y="connsiteY3"/>
              </a:cxn>
            </a:cxnLst>
            <a:rect l="l" t="t" r="r" b="b"/>
            <a:pathLst>
              <a:path w="6857999" h="5115613">
                <a:moveTo>
                  <a:pt x="0" y="0"/>
                </a:moveTo>
                <a:lnTo>
                  <a:pt x="6857999" y="0"/>
                </a:lnTo>
                <a:lnTo>
                  <a:pt x="6857999" y="5115613"/>
                </a:lnTo>
                <a:lnTo>
                  <a:pt x="0" y="4160756"/>
                </a:lnTo>
                <a:close/>
              </a:path>
            </a:pathLst>
          </a:cu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DK"/>
          </a:p>
        </p:txBody>
      </p:sp>
      <p:sp>
        <p:nvSpPr>
          <p:cNvPr id="17" name="TextBox 16">
            <a:extLst>
              <a:ext uri="{FF2B5EF4-FFF2-40B4-BE49-F238E27FC236}">
                <a16:creationId xmlns:a16="http://schemas.microsoft.com/office/drawing/2014/main" id="{0E9D2974-1FEE-A16B-4BAB-1F8B2CB52766}"/>
              </a:ext>
            </a:extLst>
          </p:cNvPr>
          <p:cNvSpPr txBox="1"/>
          <p:nvPr/>
        </p:nvSpPr>
        <p:spPr>
          <a:xfrm>
            <a:off x="294468" y="5115613"/>
            <a:ext cx="2275046" cy="461665"/>
          </a:xfrm>
          <a:prstGeom prst="rect">
            <a:avLst/>
          </a:prstGeom>
          <a:noFill/>
        </p:spPr>
        <p:txBody>
          <a:bodyPr wrap="none" rtlCol="0">
            <a:spAutoFit/>
          </a:bodyPr>
          <a:lstStyle/>
          <a:p>
            <a:r>
              <a:rPr lang="en-GB" sz="2400" b="1" dirty="0"/>
              <a:t>Protocol Name</a:t>
            </a:r>
            <a:endParaRPr lang="en-DK" sz="2400" b="1" dirty="0"/>
          </a:p>
        </p:txBody>
      </p:sp>
      <p:pic>
        <p:nvPicPr>
          <p:cNvPr id="19" name="Picture 18" descr="A black text on a white background&#10;&#10;AI-generated content may be incorrect.">
            <a:extLst>
              <a:ext uri="{FF2B5EF4-FFF2-40B4-BE49-F238E27FC236}">
                <a16:creationId xmlns:a16="http://schemas.microsoft.com/office/drawing/2014/main" id="{20DC1F86-FB4F-E456-A601-A478D69C67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7379" y="8741043"/>
            <a:ext cx="3491261" cy="885985"/>
          </a:xfrm>
          <a:prstGeom prst="rect">
            <a:avLst/>
          </a:prstGeom>
        </p:spPr>
      </p:pic>
      <p:sp>
        <p:nvSpPr>
          <p:cNvPr id="20" name="TextBox 19">
            <a:extLst>
              <a:ext uri="{FF2B5EF4-FFF2-40B4-BE49-F238E27FC236}">
                <a16:creationId xmlns:a16="http://schemas.microsoft.com/office/drawing/2014/main" id="{99319695-48BF-3F2F-D61C-25A1604261CB}"/>
              </a:ext>
            </a:extLst>
          </p:cNvPr>
          <p:cNvSpPr txBox="1"/>
          <p:nvPr/>
        </p:nvSpPr>
        <p:spPr>
          <a:xfrm>
            <a:off x="294468" y="5577278"/>
            <a:ext cx="964688" cy="369332"/>
          </a:xfrm>
          <a:prstGeom prst="rect">
            <a:avLst/>
          </a:prstGeom>
          <a:noFill/>
        </p:spPr>
        <p:txBody>
          <a:bodyPr wrap="none" rtlCol="0">
            <a:spAutoFit/>
          </a:bodyPr>
          <a:lstStyle/>
          <a:p>
            <a:r>
              <a:rPr lang="en-GB" i="1" dirty="0"/>
              <a:t>Authors</a:t>
            </a:r>
            <a:endParaRPr lang="en-DK" i="1" dirty="0"/>
          </a:p>
        </p:txBody>
      </p:sp>
      <p:sp>
        <p:nvSpPr>
          <p:cNvPr id="21" name="TextBox 20">
            <a:extLst>
              <a:ext uri="{FF2B5EF4-FFF2-40B4-BE49-F238E27FC236}">
                <a16:creationId xmlns:a16="http://schemas.microsoft.com/office/drawing/2014/main" id="{70ACA207-C837-FB59-ED47-63DC5AD6376D}"/>
              </a:ext>
            </a:extLst>
          </p:cNvPr>
          <p:cNvSpPr txBox="1"/>
          <p:nvPr/>
        </p:nvSpPr>
        <p:spPr>
          <a:xfrm>
            <a:off x="339360" y="6107645"/>
            <a:ext cx="6179280" cy="1815882"/>
          </a:xfrm>
          <a:prstGeom prst="rect">
            <a:avLst/>
          </a:prstGeom>
          <a:noFill/>
        </p:spPr>
        <p:txBody>
          <a:bodyPr wrap="square" rtlCol="0">
            <a:spAutoFit/>
          </a:bodyPr>
          <a:lstStyle/>
          <a:p>
            <a:r>
              <a:rPr lang="en-GB" sz="1600" dirty="0"/>
              <a:t>The Flanker Task is a cognitive test used to assess attention and inhibitory control. In this task, participants must focus on a target stimulus (usually an arrow or letter) presented at the centre of a visual array and respond based on its direction or identity. The target is flanked by distracting stimuli (flankers) that can be congruent (pointing in the same direction or matching the target) or incongruent (pointing in a different direction or mismatching).</a:t>
            </a:r>
            <a:endParaRPr lang="en-DK" sz="1600" dirty="0"/>
          </a:p>
        </p:txBody>
      </p:sp>
    </p:spTree>
    <p:extLst>
      <p:ext uri="{BB962C8B-B14F-4D97-AF65-F5344CB8AC3E}">
        <p14:creationId xmlns:p14="http://schemas.microsoft.com/office/powerpoint/2010/main" val="34525788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TotalTime>
  <Words>119</Words>
  <Application>Microsoft Office PowerPoint</Application>
  <PresentationFormat>A4 Paper (210x297 mm)</PresentationFormat>
  <Paragraphs>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Kristian Hennings</dc:creator>
  <cp:lastModifiedBy>Kristian Hennings</cp:lastModifiedBy>
  <cp:revision>8</cp:revision>
  <dcterms:created xsi:type="dcterms:W3CDTF">2025-07-24T08:41:28Z</dcterms:created>
  <dcterms:modified xsi:type="dcterms:W3CDTF">2025-07-24T08:52:51Z</dcterms:modified>
</cp:coreProperties>
</file>