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4"/>
  </p:notesMasterIdLst>
  <p:sldIdLst>
    <p:sldId id="265" r:id="rId4"/>
    <p:sldId id="264" r:id="rId5"/>
    <p:sldId id="263" r:id="rId6"/>
    <p:sldId id="266" r:id="rId7"/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94" d="100"/>
          <a:sy n="94" d="100"/>
        </p:scale>
        <p:origin x="821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microsoft.com/office/2016/11/relationships/changesInfo" Target="changesInfos/changesInfo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11/11/2024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AA4C3-313E-FA88-8389-EE2E3D7FE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8231A-9A3E-4019-B2AE-FF50663B9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2A6AB-4404-CD3D-3E5E-221600ADD1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ScreenSizeMeasurement.png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17FA51-9371-291D-523D-19A17BCCF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423117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D7D559-D08F-8965-2F56-E339551A3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1C6FE8-264C-5042-E311-D7D6C5325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A5A66B-F673-5096-3F26-3E7B91698D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DBAF1C-DD02-9311-89F1-716AC547E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10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02534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0DBFC-63B2-D63D-2554-DB97A43B4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D8D80C-34EE-E265-2C6C-6F5161E55D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40A324-7F07-B8CA-BA1D-9EA860769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ScreenPositionInstruction.png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C9B8E-3687-BC5E-C912-437A45D4D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0026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89D8-9331-E0BB-F699-3F88B90F3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6CA871-C28A-8250-E6F1-43FAEFFDA8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86CB7B-F4A7-ECF1-670B-6322C0EE55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PositionInstruction.png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330DB-A593-37F2-CE65-40764DFA2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7115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Update instruction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54563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FiducialInstruction.png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DetectorInstruction.png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1079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ACAAD-2386-0113-8380-76769FB0A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E60DC-0AD1-BFF5-5ED4-9532117F45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E95CD7-ACB8-D658-22AA-071940B65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S1.png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0683D-7199-5411-9B7F-F3A305E61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6658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87A12F-F124-384F-D1DD-29BD21A7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7BF6F9-6127-2F91-4991-AF6CCD5DC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1A395-538E-738D-2B93-B41717FB7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S2.png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C8302-C839-50DB-5D56-F529C1082E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1043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111C-6133-A14D-0A44-9EDDB09C3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950296-88A6-62D7-2E7B-2C947B8A57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843AA2-6874-9EAD-1FA2-61C6ABBDC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S3.png</a:t>
            </a:r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00B5D-8676-F5FC-4DE9-E66ADCD9C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9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0499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Black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hite Backgound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054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62B8A-1B9B-7BFC-2E9C-70791517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41A736B-D36E-E80D-2550-33D9287145EF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192000" cy="685800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CD95F7B-4E85-A9AA-968B-687D9A429297}"/>
              </a:ext>
            </a:extLst>
          </p:cNvPr>
          <p:cNvSpPr txBox="1"/>
          <p:nvPr/>
        </p:nvSpPr>
        <p:spPr>
          <a:xfrm rot="19826278">
            <a:off x="2839098" y="2619945"/>
            <a:ext cx="7226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length of the screen diagonal in cm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1571191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391B3-5D60-7251-3074-BA8003BAC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E65957-AA55-39E9-1A8C-A2A0E451FC0E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4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816438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AA855-4980-F317-0EBC-7F9EA5C7F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5C03C7-3259-8E3C-BAD4-97B632D13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0997" y="1040644"/>
            <a:ext cx="6910006" cy="56459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C79E11-D4A6-3052-62DF-99CFF554C910}"/>
              </a:ext>
            </a:extLst>
          </p:cNvPr>
          <p:cNvSpPr txBox="1"/>
          <p:nvPr/>
        </p:nvSpPr>
        <p:spPr>
          <a:xfrm>
            <a:off x="1341429" y="416026"/>
            <a:ext cx="95091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distance from the eyes of the subject to the screen</a:t>
            </a:r>
            <a:endParaRPr lang="en-DK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E76607-92CC-E9BC-489B-16D0B5431953}"/>
              </a:ext>
            </a:extLst>
          </p:cNvPr>
          <p:cNvCxnSpPr/>
          <p:nvPr/>
        </p:nvCxnSpPr>
        <p:spPr>
          <a:xfrm>
            <a:off x="4604657" y="1934936"/>
            <a:ext cx="3053443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EB82AC6-B6DF-EDDA-A524-D5ABD8D6AC9D}"/>
              </a:ext>
            </a:extLst>
          </p:cNvPr>
          <p:cNvSpPr txBox="1"/>
          <p:nvPr/>
        </p:nvSpPr>
        <p:spPr>
          <a:xfrm>
            <a:off x="5356454" y="1514905"/>
            <a:ext cx="154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Distance in cm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6690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63BEC-912B-ED1F-3079-49650730E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FBA23-A339-C7AD-8468-BA145DAEC6CC}"/>
              </a:ext>
            </a:extLst>
          </p:cNvPr>
          <p:cNvSpPr txBox="1"/>
          <p:nvPr/>
        </p:nvSpPr>
        <p:spPr>
          <a:xfrm>
            <a:off x="1034518" y="432355"/>
            <a:ext cx="10122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Measure the required position of the fiducial with the VTG Calibrator</a:t>
            </a:r>
            <a:endParaRPr lang="en-DK" sz="2800" dirty="0"/>
          </a:p>
        </p:txBody>
      </p:sp>
      <p:pic>
        <p:nvPicPr>
          <p:cNvPr id="5" name="Picture 4" descr="A person holding a rectangular device&#10;&#10;Description automatically generated">
            <a:extLst>
              <a:ext uri="{FF2B5EF4-FFF2-40B4-BE49-F238E27FC236}">
                <a16:creationId xmlns:a16="http://schemas.microsoft.com/office/drawing/2014/main" id="{41E8767E-4DF0-CA69-7BBD-8D9062152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1" t="8809" r="5080" b="20833"/>
          <a:stretch/>
        </p:blipFill>
        <p:spPr>
          <a:xfrm>
            <a:off x="5589249" y="1265466"/>
            <a:ext cx="5399880" cy="54182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85B3F8-15CB-39F1-62BC-2A6B96F4036D}"/>
              </a:ext>
            </a:extLst>
          </p:cNvPr>
          <p:cNvSpPr txBox="1"/>
          <p:nvPr/>
        </p:nvSpPr>
        <p:spPr>
          <a:xfrm>
            <a:off x="1034518" y="1265466"/>
            <a:ext cx="43539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Procedure:</a:t>
            </a:r>
          </a:p>
          <a:p>
            <a:pPr marL="342900" indent="-342900">
              <a:buAutoNum type="arabicPeriod"/>
            </a:pPr>
            <a:r>
              <a:rPr lang="en-GB" dirty="0"/>
              <a:t>Place the VTG Calibrator in the screen corner where the fiducials are to be generated.</a:t>
            </a:r>
          </a:p>
          <a:p>
            <a:pPr marL="342900" indent="-342900">
              <a:buAutoNum type="arabicPeriod"/>
            </a:pPr>
            <a:r>
              <a:rPr lang="en-GB" dirty="0"/>
              <a:t>Read of the vertical and horizontal distances from the centre of the fiducial edge of display area.</a:t>
            </a:r>
          </a:p>
          <a:p>
            <a:pPr marL="342900" indent="-342900">
              <a:buAutoNum type="arabicPeriod"/>
            </a:pPr>
            <a:endParaRPr lang="en-GB" dirty="0"/>
          </a:p>
          <a:p>
            <a:r>
              <a:rPr lang="en-GB" sz="1600" i="1" dirty="0"/>
              <a:t>Please see the LabBench VTG manual if further information is required on the calibration procedure.</a:t>
            </a:r>
          </a:p>
        </p:txBody>
      </p:sp>
    </p:spTree>
    <p:extLst>
      <p:ext uri="{BB962C8B-B14F-4D97-AF65-F5344CB8AC3E}">
        <p14:creationId xmlns:p14="http://schemas.microsoft.com/office/powerpoint/2010/main" val="67314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device&#10;&#10;Description automatically generated">
            <a:extLst>
              <a:ext uri="{FF2B5EF4-FFF2-40B4-BE49-F238E27FC236}">
                <a16:creationId xmlns:a16="http://schemas.microsoft.com/office/drawing/2014/main" id="{B2AA46D9-5199-178E-7425-603529709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8466" y="1518355"/>
            <a:ext cx="3279834" cy="3674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481229-552E-286C-C107-9BB6C97B1BEA}"/>
              </a:ext>
            </a:extLst>
          </p:cNvPr>
          <p:cNvSpPr txBox="1"/>
          <p:nvPr/>
        </p:nvSpPr>
        <p:spPr>
          <a:xfrm>
            <a:off x="244815" y="406072"/>
            <a:ext cx="117023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Update the LabBench DISPLAY configuration in the LabBench Designer program</a:t>
            </a:r>
            <a:endParaRPr lang="en-DK" sz="2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518472-882D-F57F-8A7D-6CF5B165E19C}"/>
              </a:ext>
            </a:extLst>
          </p:cNvPr>
          <p:cNvCxnSpPr>
            <a:cxnSpLocks/>
          </p:cNvCxnSpPr>
          <p:nvPr/>
        </p:nvCxnSpPr>
        <p:spPr>
          <a:xfrm flipH="1">
            <a:off x="4418300" y="2890157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B2341D-BAE8-C9C1-002E-B5CC84918518}"/>
              </a:ext>
            </a:extLst>
          </p:cNvPr>
          <p:cNvCxnSpPr>
            <a:cxnSpLocks/>
          </p:cNvCxnSpPr>
          <p:nvPr/>
        </p:nvCxnSpPr>
        <p:spPr>
          <a:xfrm flipH="1">
            <a:off x="4418300" y="3132364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201943-136A-ABEA-E1F5-F5EB002C0854}"/>
              </a:ext>
            </a:extLst>
          </p:cNvPr>
          <p:cNvCxnSpPr>
            <a:cxnSpLocks/>
          </p:cNvCxnSpPr>
          <p:nvPr/>
        </p:nvCxnSpPr>
        <p:spPr>
          <a:xfrm flipH="1">
            <a:off x="4424453" y="4248149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F029FE-5839-AF9D-20FD-30B006FC4798}"/>
              </a:ext>
            </a:extLst>
          </p:cNvPr>
          <p:cNvCxnSpPr>
            <a:cxnSpLocks/>
          </p:cNvCxnSpPr>
          <p:nvPr/>
        </p:nvCxnSpPr>
        <p:spPr>
          <a:xfrm flipH="1">
            <a:off x="4418299" y="4506685"/>
            <a:ext cx="4067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C2A89E5-E830-5E1E-5687-7114CA228DA8}"/>
              </a:ext>
            </a:extLst>
          </p:cNvPr>
          <p:cNvSpPr txBox="1"/>
          <p:nvPr/>
        </p:nvSpPr>
        <p:spPr>
          <a:xfrm>
            <a:off x="4825092" y="27054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8DB23BE-5C2F-025B-4602-476A1E9F0081}"/>
              </a:ext>
            </a:extLst>
          </p:cNvPr>
          <p:cNvSpPr txBox="1"/>
          <p:nvPr/>
        </p:nvSpPr>
        <p:spPr>
          <a:xfrm>
            <a:off x="4825092" y="29534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5819C8-D8CC-4DF3-FD06-D14BCB0985AE}"/>
              </a:ext>
            </a:extLst>
          </p:cNvPr>
          <p:cNvSpPr txBox="1"/>
          <p:nvPr/>
        </p:nvSpPr>
        <p:spPr>
          <a:xfrm>
            <a:off x="4825092" y="4063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3</a:t>
            </a: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7DAFBD-1967-9F6F-854F-8A143F23C57E}"/>
              </a:ext>
            </a:extLst>
          </p:cNvPr>
          <p:cNvSpPr txBox="1"/>
          <p:nvPr/>
        </p:nvSpPr>
        <p:spPr>
          <a:xfrm>
            <a:off x="4831246" y="43220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4505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1675020" y="2951947"/>
            <a:ext cx="88419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dirty="0"/>
              <a:t>Start the test to generate a fiducial and use the VTG calibrator  to confirm the fiducial is in the correct position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937622" y="326972"/>
            <a:ext cx="1031675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Mount the LabBench VTG device on the screen and start this test.</a:t>
            </a:r>
          </a:p>
          <a:p>
            <a:r>
              <a:rPr lang="en-GB" sz="2800" dirty="0"/>
              <a:t>This test will generate a series of visual stimuli with fiducials and will verify that triggers are correctly generated by the LabBench VTG.</a:t>
            </a:r>
            <a:endParaRPr lang="en-DK" sz="2800" dirty="0"/>
          </a:p>
        </p:txBody>
      </p:sp>
      <p:pic>
        <p:nvPicPr>
          <p:cNvPr id="4" name="Picture 3" descr="A hand holding a phone&#10;&#10;Description automatically generated">
            <a:extLst>
              <a:ext uri="{FF2B5EF4-FFF2-40B4-BE49-F238E27FC236}">
                <a16:creationId xmlns:a16="http://schemas.microsoft.com/office/drawing/2014/main" id="{4BEB9670-88C6-1311-CAAF-3A6090AC56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8" t="25118" r="18652" b="15834"/>
          <a:stretch/>
        </p:blipFill>
        <p:spPr>
          <a:xfrm>
            <a:off x="4275139" y="1975958"/>
            <a:ext cx="3641722" cy="331430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847A60-7B7B-E65D-5F13-66F54C3D9CA8}"/>
              </a:ext>
            </a:extLst>
          </p:cNvPr>
          <p:cNvSpPr txBox="1"/>
          <p:nvPr/>
        </p:nvSpPr>
        <p:spPr>
          <a:xfrm>
            <a:off x="937622" y="5467748"/>
            <a:ext cx="1031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Each stimuli will consist of displaying a number. Each time you see a number press any button on the LabBench PAD.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891210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21B93-8A05-A53A-0D50-ACF0C133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EE8E5-803B-D3E9-0CBE-A1E7F68E51DB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1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228533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888D9-3C69-E2D8-26AE-3FC4A6842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9A74B6-7990-FCFF-BDA3-F7FDDFC4EEE0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2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4224736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58C57-F70E-696F-6123-347ACD0F2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49421E-D2CC-1E64-5B86-2D15C9EF7737}"/>
              </a:ext>
            </a:extLst>
          </p:cNvPr>
          <p:cNvSpPr txBox="1"/>
          <p:nvPr/>
        </p:nvSpPr>
        <p:spPr>
          <a:xfrm>
            <a:off x="5464257" y="2105561"/>
            <a:ext cx="1263487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600" dirty="0"/>
              <a:t>3</a:t>
            </a:r>
            <a:endParaRPr lang="en-DK" sz="16600" dirty="0"/>
          </a:p>
        </p:txBody>
      </p:sp>
    </p:spTree>
    <p:extLst>
      <p:ext uri="{BB962C8B-B14F-4D97-AF65-F5344CB8AC3E}">
        <p14:creationId xmlns:p14="http://schemas.microsoft.com/office/powerpoint/2010/main" val="3535884384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225</Words>
  <Application>Microsoft Office PowerPoint</Application>
  <PresentationFormat>Widescreen</PresentationFormat>
  <Paragraphs>42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Fira Code</vt:lpstr>
      <vt:lpstr>VisualStimuli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71</cp:revision>
  <dcterms:created xsi:type="dcterms:W3CDTF">2023-12-12T08:37:02Z</dcterms:created>
  <dcterms:modified xsi:type="dcterms:W3CDTF">2024-11-11T08:52:53Z</dcterms:modified>
</cp:coreProperties>
</file>