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1" r:id="rId3"/>
    <p:sldId id="258" r:id="rId4"/>
    <p:sldId id="259" r:id="rId5"/>
    <p:sldId id="260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7" r:id="rId16"/>
    <p:sldId id="281" r:id="rId17"/>
    <p:sldId id="280" r:id="rId18"/>
    <p:sldId id="278" r:id="rId19"/>
    <p:sldId id="276" r:id="rId20"/>
    <p:sldId id="279" r:id="rId21"/>
    <p:sldId id="274" r:id="rId2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69" autoAdjust="0"/>
  </p:normalViewPr>
  <p:slideViewPr>
    <p:cSldViewPr snapToGrid="0">
      <p:cViewPr varScale="1">
        <p:scale>
          <a:sx n="90" d="100"/>
          <a:sy n="90" d="100"/>
        </p:scale>
        <p:origin x="13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46BAE-8E37-4DBA-A74E-0A3DD4A9F90C}" type="datetimeFigureOut">
              <a:rPr lang="en-DK" smtClean="0"/>
              <a:t>02/08/2025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998F9-4E6E-4F05-BAC2-F95D22B0FD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69131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Joystick Experimental Setup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98F9-4E6E-4F05-BAC2-F95D22B0FDB7}" type="slidenum">
              <a:rPr lang="en-DK" smtClean="0"/>
              <a:t>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96583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98F9-4E6E-4F05-BAC2-F95D22B0FDB7}" type="slidenum">
              <a:rPr lang="en-DK" smtClean="0"/>
              <a:t>14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91931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98F9-4E6E-4F05-BAC2-F95D22B0FDB7}" type="slidenum">
              <a:rPr lang="en-DK" smtClean="0"/>
              <a:t>21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005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69B7-B588-E9B9-CA5B-D185B8208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D76EC-7393-3CFE-FB47-F211252C6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CB2FE-76C1-45DB-84B9-FC367C04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02/08/2025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11613-85F1-678D-FDD8-16D2552C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10AE8-BC11-A931-8B80-2AA97985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6136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14AE4-EE86-277D-145C-CF2F8F91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68724-7864-E38E-DDFD-7AACF763A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93917-2A15-116C-BD6E-CEAB2E69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02/08/2025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09942-75C0-9620-6634-D965CB35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14B6E-1B64-20B0-8A06-357AB302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4419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82C897-EBDE-51B2-79C0-345FA0CFA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1372C-6772-E19B-9309-2E750C7D3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D3A25-FC17-6473-9522-A2B053DC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02/08/2025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EFF3E-FEC2-B12D-2A01-056CB18D6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CD55E-F83C-FFA2-7F6C-8656E353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1968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EF2E-5A99-0B4B-C776-EE7E26C7B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A82F-BAC1-3472-70CC-C45038E6A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6AA6C-E0AF-50BE-5D4E-EFF959BA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02/08/2025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196FB-40CE-1BAE-E79F-5DA998F1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9AE67-F47E-CBC6-7078-F4954551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6754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DAB0-96E7-69AB-FAE6-66157335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F399B-00E1-0428-B48B-9B51F9B87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DFA69-0E9E-EEA9-5E12-CD154261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02/08/2025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B1B9A-9D46-BBFE-5380-463B17C7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BD483-1C48-01F1-19B2-5C6023B1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3558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4799-99DB-BDAB-223B-B364CECF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99762-E999-B645-A8DF-4F4A361FC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B226B-BBA1-E9BE-5E35-8E4CAE730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F54D6-2004-B08B-3C23-0B8A8A4F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02/08/2025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FFCD-2789-E995-5DE6-AA15951C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E43F4-AAE0-7A1D-0AA5-3E34A693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746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76076-13CB-D9C5-687F-343863505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BC97A-DD69-72B1-C1F7-1EC30A289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28172-B237-6282-EBB7-86EBF6B10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99E65-8408-8829-7E1E-6DEC77113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A2B83-AEE3-0952-08C8-1F793A43F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4CF71-DDAE-EE71-3DFF-3987B01D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02/08/2025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D6E7F5-0521-1356-97CB-3C2A6B2D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FC252-6302-5141-B886-0CAF9EF68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3627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FAC28-1E60-6FC1-038B-3CF6BDED0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75ED3-86F7-942D-5E6E-4BD5222D6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02/08/2025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F33A24-5277-54F6-CCFA-74E2E856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D143B-E3EA-473A-2EB2-CC9B857D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8406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41828E-4B38-81FA-573C-A5A9A7FA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02/08/2025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CAF602-7CFB-CD68-EE40-C32F547F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20DF5-7D00-06A0-BD50-B340429EF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7644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177C-5238-FC01-0F23-BBC3EA1FE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7AB7B-1112-F608-A041-EF4BD0CF6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8359D-4313-87B0-D18D-873645700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B0703-7FF3-70BD-AA8B-B45BDFB4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02/08/2025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60159-C83C-7FF4-CF1A-7A1672BC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26760-C500-C698-F171-C15F58E3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2851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AC511-09D9-D511-AF56-432990CDE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E1018-FAFE-A3E9-261C-FE20D1F1A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E977C-EB26-7D0C-96F4-C07CEFF93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BD5BE-1C2B-F9EC-7580-2F1B025F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02/08/2025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24779-9E54-9D6C-0ADC-02F602D3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3165E-FFAC-BA90-3035-E7AEF32A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3491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88A7E-E0EE-9DE1-D7B9-22422718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3A109-F906-DF3E-D24E-387BA68C2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8E0FC-582E-2F35-2F8B-1DF232000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C52B10-47AD-4490-8483-919970C343B2}" type="datetimeFigureOut">
              <a:rPr lang="en-DK" smtClean="0"/>
              <a:t>02/08/2025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1FBE8-4787-E7A4-42C5-07E82A5CE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6BE42-1467-A83F-D544-ABD7C2F2D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3654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0E458-2FC2-3381-1852-BB7CC677D1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Illustrations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85FBC-F2D8-41E2-86BC-A4752A828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 to LabBench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845671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31C314-7703-8F7F-5022-86C6323D1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768" y="1464657"/>
            <a:ext cx="5763262" cy="3118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175505-041B-201C-613F-237C50E2A9C8}"/>
              </a:ext>
            </a:extLst>
          </p:cNvPr>
          <p:cNvSpPr txBox="1"/>
          <p:nvPr/>
        </p:nvSpPr>
        <p:spPr>
          <a:xfrm>
            <a:off x="7453800" y="3557911"/>
            <a:ext cx="2419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Configure device</a:t>
            </a:r>
            <a:endParaRPr lang="en-DK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7B86C2-11D4-A6CE-D2D9-69D04B75F1E5}"/>
              </a:ext>
            </a:extLst>
          </p:cNvPr>
          <p:cNvSpPr/>
          <p:nvPr/>
        </p:nvSpPr>
        <p:spPr>
          <a:xfrm>
            <a:off x="6657990" y="3611309"/>
            <a:ext cx="351060" cy="3548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3AEC08-60A6-AF8A-C100-2E49C7988282}"/>
              </a:ext>
            </a:extLst>
          </p:cNvPr>
          <p:cNvSpPr/>
          <p:nvPr/>
        </p:nvSpPr>
        <p:spPr>
          <a:xfrm>
            <a:off x="6658260" y="1691100"/>
            <a:ext cx="351060" cy="3548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C02E09-5313-B447-7AB3-E0D9025358C1}"/>
              </a:ext>
            </a:extLst>
          </p:cNvPr>
          <p:cNvCxnSpPr>
            <a:cxnSpLocks/>
            <a:stCxn id="4" idx="1"/>
            <a:endCxn id="5" idx="6"/>
          </p:cNvCxnSpPr>
          <p:nvPr/>
        </p:nvCxnSpPr>
        <p:spPr>
          <a:xfrm flipH="1">
            <a:off x="7009050" y="3788744"/>
            <a:ext cx="4447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39DAA0-A2B3-6618-7476-7EB5A322BCE9}"/>
              </a:ext>
            </a:extLst>
          </p:cNvPr>
          <p:cNvSpPr txBox="1"/>
          <p:nvPr/>
        </p:nvSpPr>
        <p:spPr>
          <a:xfrm>
            <a:off x="7537620" y="1641455"/>
            <a:ext cx="2570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Assign equipment</a:t>
            </a:r>
            <a:endParaRPr lang="en-DK" sz="2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0C41DD-1E5D-6990-1765-C0DD379CA639}"/>
              </a:ext>
            </a:extLst>
          </p:cNvPr>
          <p:cNvCxnSpPr>
            <a:cxnSpLocks/>
            <a:stCxn id="13" idx="1"/>
            <a:endCxn id="6" idx="6"/>
          </p:cNvCxnSpPr>
          <p:nvPr/>
        </p:nvCxnSpPr>
        <p:spPr>
          <a:xfrm flipH="1" flipV="1">
            <a:off x="7009320" y="1868535"/>
            <a:ext cx="528300" cy="3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246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1BB2D8-84FE-6E87-8A80-12647BA7C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527" y="1522731"/>
            <a:ext cx="2547303" cy="25419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C20FDEC-E354-2BDF-662A-66F8CDEE441C}"/>
              </a:ext>
            </a:extLst>
          </p:cNvPr>
          <p:cNvSpPr/>
          <p:nvPr/>
        </p:nvSpPr>
        <p:spPr>
          <a:xfrm>
            <a:off x="5367178" y="1936636"/>
            <a:ext cx="1170782" cy="2922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E8131-8462-87F3-EC06-3A772901755D}"/>
              </a:ext>
            </a:extLst>
          </p:cNvPr>
          <p:cNvSpPr/>
          <p:nvPr/>
        </p:nvSpPr>
        <p:spPr>
          <a:xfrm>
            <a:off x="4099242" y="1936636"/>
            <a:ext cx="427038" cy="2922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7007C0-B68D-B5E5-5ADC-51A5DA63671E}"/>
              </a:ext>
            </a:extLst>
          </p:cNvPr>
          <p:cNvSpPr txBox="1"/>
          <p:nvPr/>
        </p:nvSpPr>
        <p:spPr>
          <a:xfrm>
            <a:off x="1680210" y="896389"/>
            <a:ext cx="4213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ID of the device in the protocol</a:t>
            </a:r>
            <a:endParaRPr lang="en-DK" sz="2400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FFC6550-D237-CCDD-087C-DE63218F8157}"/>
              </a:ext>
            </a:extLst>
          </p:cNvPr>
          <p:cNvCxnSpPr>
            <a:cxnSpLocks/>
            <a:stCxn id="6" idx="2"/>
            <a:endCxn id="5" idx="1"/>
          </p:cNvCxnSpPr>
          <p:nvPr/>
        </p:nvCxnSpPr>
        <p:spPr>
          <a:xfrm rot="16200000" flipH="1">
            <a:off x="3580731" y="1564231"/>
            <a:ext cx="724689" cy="31233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7E1EA3-6BFB-9BEA-2B4C-6B8811D04B5F}"/>
              </a:ext>
            </a:extLst>
          </p:cNvPr>
          <p:cNvSpPr txBox="1"/>
          <p:nvPr/>
        </p:nvSpPr>
        <p:spPr>
          <a:xfrm>
            <a:off x="4781391" y="4290135"/>
            <a:ext cx="5000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Equipment ID from the Devices Page</a:t>
            </a:r>
            <a:endParaRPr lang="en-DK" sz="24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1933161-5E71-E645-16A3-F34138C34FC9}"/>
              </a:ext>
            </a:extLst>
          </p:cNvPr>
          <p:cNvCxnSpPr>
            <a:cxnSpLocks/>
            <a:stCxn id="8" idx="0"/>
            <a:endCxn id="4" idx="3"/>
          </p:cNvCxnSpPr>
          <p:nvPr/>
        </p:nvCxnSpPr>
        <p:spPr>
          <a:xfrm rot="16200000" flipV="1">
            <a:off x="5806114" y="2814589"/>
            <a:ext cx="2207392" cy="74369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912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F841DC-1AE7-F7BA-2D01-9B08D3173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229" y="807316"/>
            <a:ext cx="3671542" cy="416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07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6D044B-7E3C-43AA-FEC1-3B52CA969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25" y="2342991"/>
            <a:ext cx="4845279" cy="14517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69CAF4-EE98-743B-C099-760CF178B5A3}"/>
              </a:ext>
            </a:extLst>
          </p:cNvPr>
          <p:cNvSpPr txBox="1"/>
          <p:nvPr/>
        </p:nvSpPr>
        <p:spPr>
          <a:xfrm>
            <a:off x="4253044" y="3989039"/>
            <a:ext cx="340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Change output directory</a:t>
            </a:r>
            <a:endParaRPr lang="en-DK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308CBF-75AC-4533-ADA5-1C5902738426}"/>
              </a:ext>
            </a:extLst>
          </p:cNvPr>
          <p:cNvSpPr/>
          <p:nvPr/>
        </p:nvSpPr>
        <p:spPr>
          <a:xfrm>
            <a:off x="5779230" y="3119850"/>
            <a:ext cx="351060" cy="3548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EE31CC-CDB9-9C1F-865A-9092D08036D7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5584650" y="2148712"/>
            <a:ext cx="0" cy="9711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38BA0A9-2727-E9A1-E9E7-13C243939F61}"/>
              </a:ext>
            </a:extLst>
          </p:cNvPr>
          <p:cNvSpPr/>
          <p:nvPr/>
        </p:nvSpPr>
        <p:spPr>
          <a:xfrm>
            <a:off x="5409120" y="3119850"/>
            <a:ext cx="351060" cy="3548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3D90DD-3F0D-0A00-95E1-D2417F4B7F30}"/>
              </a:ext>
            </a:extLst>
          </p:cNvPr>
          <p:cNvSpPr txBox="1"/>
          <p:nvPr/>
        </p:nvSpPr>
        <p:spPr>
          <a:xfrm>
            <a:off x="4645931" y="1687047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Rerun action</a:t>
            </a:r>
            <a:endParaRPr lang="en-DK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348D09-1613-C877-2E1C-69B830551984}"/>
              </a:ext>
            </a:extLst>
          </p:cNvPr>
          <p:cNvCxnSpPr>
            <a:cxnSpLocks/>
            <a:stCxn id="4" idx="0"/>
            <a:endCxn id="5" idx="4"/>
          </p:cNvCxnSpPr>
          <p:nvPr/>
        </p:nvCxnSpPr>
        <p:spPr>
          <a:xfrm flipV="1">
            <a:off x="5954760" y="3474720"/>
            <a:ext cx="0" cy="514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744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8F3D018A-DC14-AAD2-A798-229B4A674338}"/>
              </a:ext>
            </a:extLst>
          </p:cNvPr>
          <p:cNvGrpSpPr/>
          <p:nvPr/>
        </p:nvGrpSpPr>
        <p:grpSpPr>
          <a:xfrm>
            <a:off x="1515655" y="765994"/>
            <a:ext cx="1163139" cy="1798390"/>
            <a:chOff x="2023655" y="1416234"/>
            <a:chExt cx="1163139" cy="179839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0D4B995-E28F-3301-4C2A-4CDF7D9EE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3655" y="1968754"/>
              <a:ext cx="1067889" cy="124587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70CFC0-8BC5-A478-A7F5-953DD4D605D6}"/>
                </a:ext>
              </a:extLst>
            </p:cNvPr>
            <p:cNvSpPr txBox="1"/>
            <p:nvPr/>
          </p:nvSpPr>
          <p:spPr>
            <a:xfrm>
              <a:off x="2023655" y="1416234"/>
              <a:ext cx="1163139" cy="338554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en-GB" sz="1600" b="1" dirty="0"/>
                <a:t>Experiment</a:t>
              </a:r>
              <a:endParaRPr lang="en-DK" sz="1600" b="1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DA4255A-1D9A-BD3C-35F0-D4591DD28763}"/>
              </a:ext>
            </a:extLst>
          </p:cNvPr>
          <p:cNvGrpSpPr/>
          <p:nvPr/>
        </p:nvGrpSpPr>
        <p:grpSpPr>
          <a:xfrm>
            <a:off x="3179080" y="762947"/>
            <a:ext cx="1067889" cy="1798390"/>
            <a:chOff x="3931379" y="1416234"/>
            <a:chExt cx="1067889" cy="179839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3CAA074-306E-94F4-3ED7-BB4946D61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1379" y="1968754"/>
              <a:ext cx="1067889" cy="124587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09148F-F5B2-4564-170B-558616CBFAC7}"/>
                </a:ext>
              </a:extLst>
            </p:cNvPr>
            <p:cNvSpPr txBox="1"/>
            <p:nvPr/>
          </p:nvSpPr>
          <p:spPr>
            <a:xfrm>
              <a:off x="3931379" y="1416234"/>
              <a:ext cx="986232" cy="553998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en-GB" sz="1600" b="1" dirty="0"/>
                <a:t>Language</a:t>
              </a:r>
            </a:p>
            <a:p>
              <a:r>
                <a:rPr lang="en-GB" sz="1400" i="1" dirty="0"/>
                <a:t>(Optional)</a:t>
              </a:r>
              <a:endParaRPr lang="en-DK" sz="1400" i="1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DC5AB83-970E-8BF9-8DF8-044694495A68}"/>
              </a:ext>
            </a:extLst>
          </p:cNvPr>
          <p:cNvGrpSpPr/>
          <p:nvPr/>
        </p:nvGrpSpPr>
        <p:grpSpPr>
          <a:xfrm>
            <a:off x="4511932" y="762946"/>
            <a:ext cx="1074696" cy="1798391"/>
            <a:chOff x="5486850" y="1416234"/>
            <a:chExt cx="1074696" cy="179839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83D5CE8-B943-529B-0F73-DC81A42CB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93657" y="1968755"/>
              <a:ext cx="1067889" cy="124587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9353CD1-6C83-C635-F73A-AEE161FC28E3}"/>
                </a:ext>
              </a:extLst>
            </p:cNvPr>
            <p:cNvSpPr txBox="1"/>
            <p:nvPr/>
          </p:nvSpPr>
          <p:spPr>
            <a:xfrm>
              <a:off x="5486850" y="1416234"/>
              <a:ext cx="808876" cy="338554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en-GB" sz="1600" b="1" dirty="0"/>
                <a:t>Subject</a:t>
              </a:r>
              <a:endParaRPr lang="en-DK" sz="1600" b="1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F5CE261-95E3-642E-C840-FC270123AF0A}"/>
              </a:ext>
            </a:extLst>
          </p:cNvPr>
          <p:cNvGrpSpPr/>
          <p:nvPr/>
        </p:nvGrpSpPr>
        <p:grpSpPr>
          <a:xfrm>
            <a:off x="6193245" y="765994"/>
            <a:ext cx="1067889" cy="1798391"/>
            <a:chOff x="6914605" y="1416234"/>
            <a:chExt cx="1067889" cy="179839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9CFDC20-CDE4-8E21-4372-75FABB8AB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14605" y="1968755"/>
              <a:ext cx="1067889" cy="124587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F03F7F-2949-F3DD-496E-9BDCEE4197CC}"/>
                </a:ext>
              </a:extLst>
            </p:cNvPr>
            <p:cNvSpPr txBox="1"/>
            <p:nvPr/>
          </p:nvSpPr>
          <p:spPr>
            <a:xfrm>
              <a:off x="6962082" y="1416234"/>
              <a:ext cx="869790" cy="553998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en-GB" sz="1600" b="1" dirty="0"/>
                <a:t>Session</a:t>
              </a:r>
            </a:p>
            <a:p>
              <a:r>
                <a:rPr lang="en-GB" sz="1400" i="1" dirty="0"/>
                <a:t>(Optional)</a:t>
              </a:r>
              <a:endParaRPr lang="en-DK" sz="14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B544BD2-7AD7-4542-487C-53A89A9F50AE}"/>
              </a:ext>
            </a:extLst>
          </p:cNvPr>
          <p:cNvGrpSpPr/>
          <p:nvPr/>
        </p:nvGrpSpPr>
        <p:grpSpPr>
          <a:xfrm>
            <a:off x="7968646" y="759899"/>
            <a:ext cx="1067889" cy="1801438"/>
            <a:chOff x="8442780" y="1413186"/>
            <a:chExt cx="1067889" cy="180143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17ED0A-9878-3FE4-F6CE-7BD89B06E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42780" y="1968754"/>
              <a:ext cx="1067889" cy="124587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26A38E-8DE1-DC42-CA29-765333D14366}"/>
                </a:ext>
              </a:extLst>
            </p:cNvPr>
            <p:cNvSpPr txBox="1"/>
            <p:nvPr/>
          </p:nvSpPr>
          <p:spPr>
            <a:xfrm>
              <a:off x="8465957" y="1413186"/>
              <a:ext cx="869790" cy="553998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en-GB" sz="1600" b="1" dirty="0"/>
                <a:t>Devices</a:t>
              </a:r>
            </a:p>
            <a:p>
              <a:r>
                <a:rPr lang="en-GB" sz="1400" i="1" dirty="0"/>
                <a:t>(Optional)</a:t>
              </a:r>
              <a:endParaRPr lang="en-DK" sz="1400" dirty="0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84046D84-CCBB-D4FF-97F0-40E4935ED5C4}"/>
              </a:ext>
            </a:extLst>
          </p:cNvPr>
          <p:cNvSpPr/>
          <p:nvPr/>
        </p:nvSpPr>
        <p:spPr>
          <a:xfrm>
            <a:off x="9447293" y="27826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058D13-AFAA-DFFF-87B5-695BBFA2B40D}"/>
              </a:ext>
            </a:extLst>
          </p:cNvPr>
          <p:cNvSpPr txBox="1"/>
          <p:nvPr/>
        </p:nvSpPr>
        <p:spPr>
          <a:xfrm>
            <a:off x="9078170" y="3081801"/>
            <a:ext cx="1026247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dirty="0"/>
              <a:t>LabBench Runner</a:t>
            </a:r>
            <a:endParaRPr lang="en-DK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E665656-95D1-4A60-B55B-E1D38DB9404F}"/>
              </a:ext>
            </a:extLst>
          </p:cNvPr>
          <p:cNvSpPr/>
          <p:nvPr/>
        </p:nvSpPr>
        <p:spPr>
          <a:xfrm>
            <a:off x="1044731" y="275434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5599CD-21DD-AA0D-27ED-EF1503FA1DC1}"/>
              </a:ext>
            </a:extLst>
          </p:cNvPr>
          <p:cNvSpPr txBox="1"/>
          <p:nvPr/>
        </p:nvSpPr>
        <p:spPr>
          <a:xfrm>
            <a:off x="710105" y="3081801"/>
            <a:ext cx="96803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dirty="0"/>
              <a:t>Start</a:t>
            </a:r>
            <a:endParaRPr lang="en-DK" dirty="0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CE485D16-990D-8715-DDD7-D5F03933B6BD}"/>
              </a:ext>
            </a:extLst>
          </p:cNvPr>
          <p:cNvSpPr/>
          <p:nvPr/>
        </p:nvSpPr>
        <p:spPr>
          <a:xfrm>
            <a:off x="2802930" y="2754340"/>
            <a:ext cx="458430" cy="3251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9B75451-54A8-CF31-0D51-C76F30963075}"/>
              </a:ext>
            </a:extLst>
          </p:cNvPr>
          <p:cNvCxnSpPr>
            <a:cxnSpLocks/>
            <a:stCxn id="5" idx="3"/>
            <a:endCxn id="33" idx="1"/>
          </p:cNvCxnSpPr>
          <p:nvPr/>
        </p:nvCxnSpPr>
        <p:spPr>
          <a:xfrm>
            <a:off x="2583544" y="1941449"/>
            <a:ext cx="219386" cy="97545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AEB176A-B16C-EB96-88AE-9F066B4FD192}"/>
              </a:ext>
            </a:extLst>
          </p:cNvPr>
          <p:cNvCxnSpPr>
            <a:cxnSpLocks/>
            <a:stCxn id="33" idx="0"/>
            <a:endCxn id="6" idx="1"/>
          </p:cNvCxnSpPr>
          <p:nvPr/>
        </p:nvCxnSpPr>
        <p:spPr>
          <a:xfrm rot="5400000" flipH="1" flipV="1">
            <a:off x="2697643" y="2272904"/>
            <a:ext cx="815938" cy="1469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9852BEB-57F8-73C4-64CB-25CB07FEA185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848595" y="1938402"/>
            <a:ext cx="1670144" cy="984358"/>
          </a:xfrm>
          <a:prstGeom prst="bentConnector3">
            <a:avLst>
              <a:gd name="adj1" fmla="val 9015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Diamond 42">
            <a:extLst>
              <a:ext uri="{FF2B5EF4-FFF2-40B4-BE49-F238E27FC236}">
                <a16:creationId xmlns:a16="http://schemas.microsoft.com/office/drawing/2014/main" id="{58E6DD24-DAF4-E696-E007-98F36E5BC21C}"/>
              </a:ext>
            </a:extLst>
          </p:cNvPr>
          <p:cNvSpPr/>
          <p:nvPr/>
        </p:nvSpPr>
        <p:spPr>
          <a:xfrm>
            <a:off x="5832977" y="2754340"/>
            <a:ext cx="458430" cy="3251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AFB2F27-2873-5832-FE1D-84D29802BCC8}"/>
              </a:ext>
            </a:extLst>
          </p:cNvPr>
          <p:cNvCxnSpPr>
            <a:stCxn id="7" idx="3"/>
            <a:endCxn id="43" idx="1"/>
          </p:cNvCxnSpPr>
          <p:nvPr/>
        </p:nvCxnSpPr>
        <p:spPr>
          <a:xfrm>
            <a:off x="5586628" y="1938402"/>
            <a:ext cx="246349" cy="97849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E3C8B64-E479-CE16-573C-F157D47D7E8C}"/>
              </a:ext>
            </a:extLst>
          </p:cNvPr>
          <p:cNvCxnSpPr>
            <a:stCxn id="43" idx="0"/>
            <a:endCxn id="8" idx="1"/>
          </p:cNvCxnSpPr>
          <p:nvPr/>
        </p:nvCxnSpPr>
        <p:spPr>
          <a:xfrm rot="5400000" flipH="1" flipV="1">
            <a:off x="5721273" y="2282369"/>
            <a:ext cx="812890" cy="1310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E54C41E-CCCB-8931-8F8E-5A6E00198F59}"/>
              </a:ext>
            </a:extLst>
          </p:cNvPr>
          <p:cNvCxnSpPr>
            <a:cxnSpLocks/>
            <a:stCxn id="8" idx="3"/>
            <a:endCxn id="51" idx="1"/>
          </p:cNvCxnSpPr>
          <p:nvPr/>
        </p:nvCxnSpPr>
        <p:spPr>
          <a:xfrm>
            <a:off x="7261134" y="1941450"/>
            <a:ext cx="279990" cy="981298"/>
          </a:xfrm>
          <a:prstGeom prst="bentConnector3">
            <a:avLst>
              <a:gd name="adj1" fmla="val 2550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Diamond 50">
            <a:extLst>
              <a:ext uri="{FF2B5EF4-FFF2-40B4-BE49-F238E27FC236}">
                <a16:creationId xmlns:a16="http://schemas.microsoft.com/office/drawing/2014/main" id="{A48E3162-7921-CC20-F7A4-7B77A3FC3FB8}"/>
              </a:ext>
            </a:extLst>
          </p:cNvPr>
          <p:cNvSpPr/>
          <p:nvPr/>
        </p:nvSpPr>
        <p:spPr>
          <a:xfrm>
            <a:off x="7541124" y="2760188"/>
            <a:ext cx="458430" cy="3251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F674019-324A-4B31-B717-8953ABA37345}"/>
              </a:ext>
            </a:extLst>
          </p:cNvPr>
          <p:cNvCxnSpPr>
            <a:cxnSpLocks/>
            <a:stCxn id="43" idx="3"/>
            <a:endCxn id="51" idx="1"/>
          </p:cNvCxnSpPr>
          <p:nvPr/>
        </p:nvCxnSpPr>
        <p:spPr>
          <a:xfrm>
            <a:off x="6291407" y="2916900"/>
            <a:ext cx="1249717" cy="5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F9DA1C69-70F2-FE34-A1CF-408D6765C4AF}"/>
              </a:ext>
            </a:extLst>
          </p:cNvPr>
          <p:cNvCxnSpPr>
            <a:cxnSpLocks/>
            <a:endCxn id="9" idx="1"/>
          </p:cNvCxnSpPr>
          <p:nvPr/>
        </p:nvCxnSpPr>
        <p:spPr>
          <a:xfrm rot="5400000" flipH="1" flipV="1">
            <a:off x="7433407" y="2327661"/>
            <a:ext cx="924498" cy="14598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0F1758F1-76CF-820F-BA00-1CC04168CB3B}"/>
              </a:ext>
            </a:extLst>
          </p:cNvPr>
          <p:cNvSpPr/>
          <p:nvPr/>
        </p:nvSpPr>
        <p:spPr>
          <a:xfrm>
            <a:off x="9196146" y="2872697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1E8175A-4502-2A2F-C458-0D57196BBABD}"/>
              </a:ext>
            </a:extLst>
          </p:cNvPr>
          <p:cNvCxnSpPr>
            <a:cxnSpLocks/>
            <a:stCxn id="83" idx="6"/>
            <a:endCxn id="16" idx="2"/>
          </p:cNvCxnSpPr>
          <p:nvPr/>
        </p:nvCxnSpPr>
        <p:spPr>
          <a:xfrm>
            <a:off x="9304146" y="2926697"/>
            <a:ext cx="1431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7EC7A67-4C44-704C-4B60-1A17EA30BDF5}"/>
              </a:ext>
            </a:extLst>
          </p:cNvPr>
          <p:cNvCxnSpPr>
            <a:cxnSpLocks/>
            <a:stCxn id="51" idx="3"/>
            <a:endCxn id="83" idx="2"/>
          </p:cNvCxnSpPr>
          <p:nvPr/>
        </p:nvCxnSpPr>
        <p:spPr>
          <a:xfrm>
            <a:off x="7999554" y="2922748"/>
            <a:ext cx="1196592" cy="3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6F3CDC0D-1632-306C-9761-1E79065B3C98}"/>
              </a:ext>
            </a:extLst>
          </p:cNvPr>
          <p:cNvCxnSpPr>
            <a:stCxn id="9" idx="3"/>
            <a:endCxn id="83" idx="0"/>
          </p:cNvCxnSpPr>
          <p:nvPr/>
        </p:nvCxnSpPr>
        <p:spPr>
          <a:xfrm>
            <a:off x="9036535" y="1938402"/>
            <a:ext cx="213611" cy="9342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Diamond 89">
            <a:extLst>
              <a:ext uri="{FF2B5EF4-FFF2-40B4-BE49-F238E27FC236}">
                <a16:creationId xmlns:a16="http://schemas.microsoft.com/office/drawing/2014/main" id="{FB9364DB-96CC-4E1A-E139-3A5DC510B127}"/>
              </a:ext>
            </a:extLst>
          </p:cNvPr>
          <p:cNvSpPr/>
          <p:nvPr/>
        </p:nvSpPr>
        <p:spPr>
          <a:xfrm>
            <a:off x="6208994" y="4124004"/>
            <a:ext cx="458430" cy="3251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9B1ABD7-0029-B152-A66B-F8B10FAEB9C9}"/>
              </a:ext>
            </a:extLst>
          </p:cNvPr>
          <p:cNvSpPr txBox="1"/>
          <p:nvPr/>
        </p:nvSpPr>
        <p:spPr>
          <a:xfrm>
            <a:off x="942564" y="4098886"/>
            <a:ext cx="522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Decision about the progress in the Startup Wizard.</a:t>
            </a:r>
            <a:endParaRPr lang="en-DK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9D3DC8F-DBAB-DB6B-C944-7E0967F6F6FD}"/>
              </a:ext>
            </a:extLst>
          </p:cNvPr>
          <p:cNvSpPr txBox="1"/>
          <p:nvPr/>
        </p:nvSpPr>
        <p:spPr>
          <a:xfrm>
            <a:off x="6166330" y="3735651"/>
            <a:ext cx="52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  <a:endParaRPr lang="en-DK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A8381B0-1F7D-FA5C-E303-B67A0287BDC1}"/>
              </a:ext>
            </a:extLst>
          </p:cNvPr>
          <p:cNvSpPr txBox="1"/>
          <p:nvPr/>
        </p:nvSpPr>
        <p:spPr>
          <a:xfrm>
            <a:off x="6647344" y="410498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</a:t>
            </a:r>
            <a:endParaRPr lang="en-DK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0A980B7-0B14-D6E8-D863-11684D5AA843}"/>
              </a:ext>
            </a:extLst>
          </p:cNvPr>
          <p:cNvSpPr txBox="1"/>
          <p:nvPr/>
        </p:nvSpPr>
        <p:spPr>
          <a:xfrm>
            <a:off x="2280389" y="3081801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it localized?</a:t>
            </a:r>
            <a:endParaRPr lang="en-DK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A281021-D460-6B04-F716-0C4F31CBBADF}"/>
              </a:ext>
            </a:extLst>
          </p:cNvPr>
          <p:cNvSpPr txBox="1"/>
          <p:nvPr/>
        </p:nvSpPr>
        <p:spPr>
          <a:xfrm>
            <a:off x="5052683" y="3081801"/>
            <a:ext cx="20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it multi-session?</a:t>
            </a:r>
            <a:endParaRPr lang="en-DK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94880A6-3386-0C03-7C7B-64436BEE9E39}"/>
              </a:ext>
            </a:extLst>
          </p:cNvPr>
          <p:cNvSpPr txBox="1"/>
          <p:nvPr/>
        </p:nvSpPr>
        <p:spPr>
          <a:xfrm>
            <a:off x="7175556" y="3081801"/>
            <a:ext cx="1335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Does it use </a:t>
            </a:r>
          </a:p>
          <a:p>
            <a:pPr algn="ctr"/>
            <a:r>
              <a:rPr lang="en-GB" dirty="0"/>
              <a:t>devices?</a:t>
            </a:r>
            <a:endParaRPr lang="en-DK" dirty="0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CA94C024-2A67-9516-A238-FD7A8B861B24}"/>
              </a:ext>
            </a:extLst>
          </p:cNvPr>
          <p:cNvCxnSpPr>
            <a:stCxn id="19" idx="0"/>
            <a:endCxn id="5" idx="1"/>
          </p:cNvCxnSpPr>
          <p:nvPr/>
        </p:nvCxnSpPr>
        <p:spPr>
          <a:xfrm rot="5400000" flipH="1" flipV="1">
            <a:off x="945748" y="2184433"/>
            <a:ext cx="812891" cy="3269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396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46CA22-D853-6698-C64F-84EFDD1B7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805" y="1197610"/>
            <a:ext cx="4166235" cy="29188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50A57D-A6E1-84A1-1A34-15AD135529CF}"/>
              </a:ext>
            </a:extLst>
          </p:cNvPr>
          <p:cNvSpPr/>
          <p:nvPr/>
        </p:nvSpPr>
        <p:spPr>
          <a:xfrm>
            <a:off x="3646805" y="1351280"/>
            <a:ext cx="1534795" cy="27651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082C03-E70A-2FC4-BEAC-18D6769E4550}"/>
              </a:ext>
            </a:extLst>
          </p:cNvPr>
          <p:cNvSpPr/>
          <p:nvPr/>
        </p:nvSpPr>
        <p:spPr>
          <a:xfrm>
            <a:off x="5181600" y="1777999"/>
            <a:ext cx="2621280" cy="1808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2509C9-5748-0E07-2DA9-402B97755AFE}"/>
              </a:ext>
            </a:extLst>
          </p:cNvPr>
          <p:cNvSpPr/>
          <p:nvPr/>
        </p:nvSpPr>
        <p:spPr>
          <a:xfrm>
            <a:off x="5181600" y="3586480"/>
            <a:ext cx="2621280" cy="529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653534-6CF3-AC09-7360-2AC6398752B8}"/>
              </a:ext>
            </a:extLst>
          </p:cNvPr>
          <p:cNvSpPr/>
          <p:nvPr/>
        </p:nvSpPr>
        <p:spPr>
          <a:xfrm>
            <a:off x="5181600" y="1351280"/>
            <a:ext cx="2621280" cy="426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C4D6CA-5BA7-C7FF-3ECC-8DD30BC2C3C4}"/>
              </a:ext>
            </a:extLst>
          </p:cNvPr>
          <p:cNvSpPr txBox="1"/>
          <p:nvPr/>
        </p:nvSpPr>
        <p:spPr>
          <a:xfrm>
            <a:off x="2354817" y="2549185"/>
            <a:ext cx="102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Protocol</a:t>
            </a:r>
            <a:endParaRPr lang="en-D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99227-DCB3-0D8B-BF8E-28075E8F6D78}"/>
              </a:ext>
            </a:extLst>
          </p:cNvPr>
          <p:cNvSpPr txBox="1"/>
          <p:nvPr/>
        </p:nvSpPr>
        <p:spPr>
          <a:xfrm>
            <a:off x="8061960" y="1379973"/>
            <a:ext cx="296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control and information</a:t>
            </a:r>
            <a:endParaRPr lang="en-D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53C3CE-5EB3-5AE5-DED4-D62CA6308661}"/>
              </a:ext>
            </a:extLst>
          </p:cNvPr>
          <p:cNvSpPr txBox="1"/>
          <p:nvPr/>
        </p:nvSpPr>
        <p:spPr>
          <a:xfrm>
            <a:off x="8061960" y="2495209"/>
            <a:ext cx="1400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window</a:t>
            </a:r>
            <a:endParaRPr lang="en-D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1F98C7-169E-6755-9B34-BB71C2E3F7E6}"/>
              </a:ext>
            </a:extLst>
          </p:cNvPr>
          <p:cNvSpPr txBox="1"/>
          <p:nvPr/>
        </p:nvSpPr>
        <p:spPr>
          <a:xfrm>
            <a:off x="8057324" y="3666784"/>
            <a:ext cx="135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Log window</a:t>
            </a:r>
            <a:endParaRPr lang="en-DK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40413E-133A-8580-A057-F62261187EEF}"/>
              </a:ext>
            </a:extLst>
          </p:cNvPr>
          <p:cNvCxnSpPr>
            <a:stCxn id="10" idx="3"/>
            <a:endCxn id="6" idx="1"/>
          </p:cNvCxnSpPr>
          <p:nvPr/>
        </p:nvCxnSpPr>
        <p:spPr>
          <a:xfrm>
            <a:off x="3379328" y="2733851"/>
            <a:ext cx="2674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8F7B61-26EB-B516-2551-33C47EC05CD4}"/>
              </a:ext>
            </a:extLst>
          </p:cNvPr>
          <p:cNvCxnSpPr>
            <a:stCxn id="11" idx="1"/>
            <a:endCxn id="9" idx="3"/>
          </p:cNvCxnSpPr>
          <p:nvPr/>
        </p:nvCxnSpPr>
        <p:spPr>
          <a:xfrm flipH="1">
            <a:off x="7802880" y="1564639"/>
            <a:ext cx="25908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893104-6E64-3C0A-6158-F663CE9BD57A}"/>
              </a:ext>
            </a:extLst>
          </p:cNvPr>
          <p:cNvCxnSpPr>
            <a:stCxn id="12" idx="1"/>
            <a:endCxn id="7" idx="3"/>
          </p:cNvCxnSpPr>
          <p:nvPr/>
        </p:nvCxnSpPr>
        <p:spPr>
          <a:xfrm flipH="1">
            <a:off x="7802880" y="2679875"/>
            <a:ext cx="259080" cy="2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57099C-2FAE-F6E1-A985-12D9A4425973}"/>
              </a:ext>
            </a:extLst>
          </p:cNvPr>
          <p:cNvCxnSpPr>
            <a:stCxn id="13" idx="1"/>
            <a:endCxn id="8" idx="3"/>
          </p:cNvCxnSpPr>
          <p:nvPr/>
        </p:nvCxnSpPr>
        <p:spPr>
          <a:xfrm flipH="1">
            <a:off x="7802880" y="3851450"/>
            <a:ext cx="25444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180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E26459-B3B8-8C9D-61EE-3912FB7E05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0933"/>
          <a:stretch/>
        </p:blipFill>
        <p:spPr>
          <a:xfrm>
            <a:off x="4140913" y="1475435"/>
            <a:ext cx="2959269" cy="15928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FF0A33-375C-DB04-BFB7-F14145C88530}"/>
              </a:ext>
            </a:extLst>
          </p:cNvPr>
          <p:cNvSpPr txBox="1"/>
          <p:nvPr/>
        </p:nvSpPr>
        <p:spPr>
          <a:xfrm>
            <a:off x="7083647" y="2445920"/>
            <a:ext cx="125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status</a:t>
            </a:r>
            <a:endParaRPr lang="en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DF0CD4-BAB7-80D8-B166-D9CE2E69EFD9}"/>
              </a:ext>
            </a:extLst>
          </p:cNvPr>
          <p:cNvSpPr txBox="1"/>
          <p:nvPr/>
        </p:nvSpPr>
        <p:spPr>
          <a:xfrm>
            <a:off x="7118620" y="1475435"/>
            <a:ext cx="120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name</a:t>
            </a:r>
            <a:endParaRPr lang="en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05529-4056-594A-535D-5603F6DF50CE}"/>
              </a:ext>
            </a:extLst>
          </p:cNvPr>
          <p:cNvSpPr txBox="1"/>
          <p:nvPr/>
        </p:nvSpPr>
        <p:spPr>
          <a:xfrm>
            <a:off x="2737230" y="1944709"/>
            <a:ext cx="1182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State icon</a:t>
            </a:r>
            <a:endParaRPr lang="en-D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E4C3E2-9F0E-8AD2-6F75-DF5C32DEA1E3}"/>
              </a:ext>
            </a:extLst>
          </p:cNvPr>
          <p:cNvSpPr/>
          <p:nvPr/>
        </p:nvSpPr>
        <p:spPr>
          <a:xfrm>
            <a:off x="4570095" y="2132670"/>
            <a:ext cx="1251585" cy="215145"/>
          </a:xfrm>
          <a:prstGeom prst="rect">
            <a:avLst/>
          </a:prstGeom>
          <a:noFill/>
          <a:ln w="28575">
            <a:solidFill>
              <a:srgbClr val="FF0000">
                <a:alpha val="25098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D36D58-F38D-AE83-53EA-94DAF103B7A8}"/>
              </a:ext>
            </a:extLst>
          </p:cNvPr>
          <p:cNvSpPr/>
          <p:nvPr/>
        </p:nvSpPr>
        <p:spPr>
          <a:xfrm>
            <a:off x="4570095" y="1909150"/>
            <a:ext cx="1251585" cy="215145"/>
          </a:xfrm>
          <a:prstGeom prst="rect">
            <a:avLst/>
          </a:prstGeom>
          <a:noFill/>
          <a:ln w="28575">
            <a:solidFill>
              <a:srgbClr val="FF0000">
                <a:alpha val="25098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ECBC3C-E399-31E2-F63D-E3BEFC5FA02B}"/>
              </a:ext>
            </a:extLst>
          </p:cNvPr>
          <p:cNvSpPr/>
          <p:nvPr/>
        </p:nvSpPr>
        <p:spPr>
          <a:xfrm>
            <a:off x="4211320" y="1909150"/>
            <a:ext cx="358776" cy="438665"/>
          </a:xfrm>
          <a:prstGeom prst="rect">
            <a:avLst/>
          </a:prstGeom>
          <a:noFill/>
          <a:ln w="28575">
            <a:solidFill>
              <a:srgbClr val="FF0000">
                <a:alpha val="25098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D8FBEB-F1E1-ADD3-CD30-D89E8A251E6F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3919670" y="2128483"/>
            <a:ext cx="291650" cy="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92F0B59-2F6A-5B82-D986-465DBF6A21B3}"/>
              </a:ext>
            </a:extLst>
          </p:cNvPr>
          <p:cNvCxnSpPr>
            <a:stCxn id="4" idx="0"/>
            <a:endCxn id="7" idx="3"/>
          </p:cNvCxnSpPr>
          <p:nvPr/>
        </p:nvCxnSpPr>
        <p:spPr>
          <a:xfrm rot="16200000" flipV="1">
            <a:off x="6663277" y="1398647"/>
            <a:ext cx="205677" cy="18888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21AC189-B243-1037-3625-AE3E8874C256}"/>
              </a:ext>
            </a:extLst>
          </p:cNvPr>
          <p:cNvCxnSpPr>
            <a:stCxn id="5" idx="2"/>
            <a:endCxn id="8" idx="3"/>
          </p:cNvCxnSpPr>
          <p:nvPr/>
        </p:nvCxnSpPr>
        <p:spPr>
          <a:xfrm rot="5400000">
            <a:off x="6684271" y="982177"/>
            <a:ext cx="171956" cy="18971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63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6F7E61-6F9D-C34C-8F7E-8F2B372DE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613" y="1963471"/>
            <a:ext cx="4213964" cy="7589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178FA4-CC26-F4EC-23AD-6DB38E90ABB4}"/>
              </a:ext>
            </a:extLst>
          </p:cNvPr>
          <p:cNvSpPr/>
          <p:nvPr/>
        </p:nvSpPr>
        <p:spPr>
          <a:xfrm>
            <a:off x="3217925" y="2342926"/>
            <a:ext cx="491491" cy="300705"/>
          </a:xfrm>
          <a:prstGeom prst="rect">
            <a:avLst/>
          </a:prstGeom>
          <a:noFill/>
          <a:ln w="28575">
            <a:solidFill>
              <a:srgbClr val="FF0000">
                <a:alpha val="25098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B6F507-7303-115C-CD49-E627BB769DAC}"/>
              </a:ext>
            </a:extLst>
          </p:cNvPr>
          <p:cNvSpPr txBox="1"/>
          <p:nvPr/>
        </p:nvSpPr>
        <p:spPr>
          <a:xfrm>
            <a:off x="4309237" y="3195723"/>
            <a:ext cx="146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Start the test</a:t>
            </a:r>
            <a:endParaRPr lang="en-D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EF3B9-F514-1B59-440C-49D634FCF8E1}"/>
              </a:ext>
            </a:extLst>
          </p:cNvPr>
          <p:cNvSpPr/>
          <p:nvPr/>
        </p:nvSpPr>
        <p:spPr>
          <a:xfrm>
            <a:off x="3766565" y="2342926"/>
            <a:ext cx="491491" cy="300705"/>
          </a:xfrm>
          <a:prstGeom prst="rect">
            <a:avLst/>
          </a:prstGeom>
          <a:noFill/>
          <a:ln w="28575">
            <a:solidFill>
              <a:srgbClr val="FF0000">
                <a:alpha val="25098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2A4F07-051F-BEBE-70FC-F6669CE334B5}"/>
              </a:ext>
            </a:extLst>
          </p:cNvPr>
          <p:cNvSpPr/>
          <p:nvPr/>
        </p:nvSpPr>
        <p:spPr>
          <a:xfrm>
            <a:off x="4299967" y="2348154"/>
            <a:ext cx="3051809" cy="300705"/>
          </a:xfrm>
          <a:prstGeom prst="rect">
            <a:avLst/>
          </a:prstGeom>
          <a:noFill/>
          <a:ln w="28575">
            <a:solidFill>
              <a:srgbClr val="FF0000">
                <a:alpha val="25098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2F298D-4A99-1E3A-9AFA-F5A6979C42C8}"/>
              </a:ext>
            </a:extLst>
          </p:cNvPr>
          <p:cNvSpPr/>
          <p:nvPr/>
        </p:nvSpPr>
        <p:spPr>
          <a:xfrm>
            <a:off x="3217925" y="2002845"/>
            <a:ext cx="4133851" cy="300705"/>
          </a:xfrm>
          <a:prstGeom prst="rect">
            <a:avLst/>
          </a:prstGeom>
          <a:noFill/>
          <a:ln w="28575">
            <a:solidFill>
              <a:srgbClr val="FF0000">
                <a:alpha val="25098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A4B818-EDA5-6343-E520-B7DE2A8F5AD9}"/>
              </a:ext>
            </a:extLst>
          </p:cNvPr>
          <p:cNvSpPr txBox="1"/>
          <p:nvPr/>
        </p:nvSpPr>
        <p:spPr>
          <a:xfrm>
            <a:off x="4309237" y="2857169"/>
            <a:ext cx="152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Abort the test</a:t>
            </a:r>
            <a:endParaRPr lang="en-D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984CE6-97EC-26CC-0A58-92475A5D65F6}"/>
              </a:ext>
            </a:extLst>
          </p:cNvPr>
          <p:cNvSpPr txBox="1"/>
          <p:nvPr/>
        </p:nvSpPr>
        <p:spPr>
          <a:xfrm>
            <a:off x="7730870" y="2313840"/>
            <a:ext cx="125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status</a:t>
            </a:r>
            <a:endParaRPr lang="en-D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579EC0-DC7B-CDAD-58F2-76129D27D595}"/>
              </a:ext>
            </a:extLst>
          </p:cNvPr>
          <p:cNvSpPr txBox="1"/>
          <p:nvPr/>
        </p:nvSpPr>
        <p:spPr>
          <a:xfrm>
            <a:off x="7730870" y="1973631"/>
            <a:ext cx="120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name</a:t>
            </a:r>
            <a:endParaRPr lang="en-DK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E76829F-2FD8-7431-59F2-F474D1E03AE1}"/>
              </a:ext>
            </a:extLst>
          </p:cNvPr>
          <p:cNvCxnSpPr>
            <a:stCxn id="10" idx="1"/>
            <a:endCxn id="7" idx="2"/>
          </p:cNvCxnSpPr>
          <p:nvPr/>
        </p:nvCxnSpPr>
        <p:spPr>
          <a:xfrm rot="10800000">
            <a:off x="4012311" y="2643631"/>
            <a:ext cx="296926" cy="3982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9315CFB-E944-3C7E-8892-256B97474348}"/>
              </a:ext>
            </a:extLst>
          </p:cNvPr>
          <p:cNvCxnSpPr>
            <a:stCxn id="5" idx="1"/>
            <a:endCxn id="4" idx="2"/>
          </p:cNvCxnSpPr>
          <p:nvPr/>
        </p:nvCxnSpPr>
        <p:spPr>
          <a:xfrm rot="10800000">
            <a:off x="3463671" y="2643631"/>
            <a:ext cx="845566" cy="73675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37C1D8-C983-C18C-C7F5-1BE57E4E5D0E}"/>
              </a:ext>
            </a:extLst>
          </p:cNvPr>
          <p:cNvCxnSpPr>
            <a:stCxn id="12" idx="1"/>
            <a:endCxn id="9" idx="3"/>
          </p:cNvCxnSpPr>
          <p:nvPr/>
        </p:nvCxnSpPr>
        <p:spPr>
          <a:xfrm flipH="1" flipV="1">
            <a:off x="7351776" y="2153198"/>
            <a:ext cx="379094" cy="5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BE17BF-1B3C-21FB-6F0C-1710D1D18F33}"/>
              </a:ext>
            </a:extLst>
          </p:cNvPr>
          <p:cNvCxnSpPr>
            <a:stCxn id="11" idx="1"/>
            <a:endCxn id="8" idx="3"/>
          </p:cNvCxnSpPr>
          <p:nvPr/>
        </p:nvCxnSpPr>
        <p:spPr>
          <a:xfrm flipH="1">
            <a:off x="7351776" y="2498506"/>
            <a:ext cx="37909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871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AECC76-39FC-3273-2E51-504105CE5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283" y="2579277"/>
            <a:ext cx="5858693" cy="13336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AA444C-0807-5311-CAC6-5CEFF45BCF41}"/>
              </a:ext>
            </a:extLst>
          </p:cNvPr>
          <p:cNvSpPr/>
          <p:nvPr/>
        </p:nvSpPr>
        <p:spPr>
          <a:xfrm>
            <a:off x="2549433" y="2665785"/>
            <a:ext cx="5801543" cy="763215"/>
          </a:xfrm>
          <a:prstGeom prst="rect">
            <a:avLst/>
          </a:prstGeom>
          <a:noFill/>
          <a:ln w="28575">
            <a:solidFill>
              <a:srgbClr val="FF0000">
                <a:alpha val="25098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FC3C9D-4907-D6AF-B68A-7E826133AF96}"/>
              </a:ext>
            </a:extLst>
          </p:cNvPr>
          <p:cNvSpPr/>
          <p:nvPr/>
        </p:nvSpPr>
        <p:spPr>
          <a:xfrm>
            <a:off x="2549433" y="3429001"/>
            <a:ext cx="4914357" cy="439420"/>
          </a:xfrm>
          <a:prstGeom prst="rect">
            <a:avLst/>
          </a:prstGeom>
          <a:noFill/>
          <a:ln w="28575">
            <a:solidFill>
              <a:srgbClr val="FF0000">
                <a:alpha val="25098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E73013-3359-C985-F058-23CB947B0AD5}"/>
              </a:ext>
            </a:extLst>
          </p:cNvPr>
          <p:cNvSpPr/>
          <p:nvPr/>
        </p:nvSpPr>
        <p:spPr>
          <a:xfrm>
            <a:off x="7463790" y="3429000"/>
            <a:ext cx="887186" cy="439421"/>
          </a:xfrm>
          <a:prstGeom prst="rect">
            <a:avLst/>
          </a:prstGeom>
          <a:noFill/>
          <a:ln w="28575">
            <a:solidFill>
              <a:srgbClr val="FF0000">
                <a:alpha val="25098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06C1FA-6A14-177C-3818-2E98ADB32A4C}"/>
              </a:ext>
            </a:extLst>
          </p:cNvPr>
          <p:cNvSpPr txBox="1"/>
          <p:nvPr/>
        </p:nvSpPr>
        <p:spPr>
          <a:xfrm>
            <a:off x="8528499" y="4022017"/>
            <a:ext cx="2284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manual log entry</a:t>
            </a:r>
            <a:endParaRPr lang="en-D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CE4BCE-0276-0844-61EB-DB4C2BE86607}"/>
              </a:ext>
            </a:extLst>
          </p:cNvPr>
          <p:cNvSpPr txBox="1"/>
          <p:nvPr/>
        </p:nvSpPr>
        <p:spPr>
          <a:xfrm>
            <a:off x="8528499" y="2865213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Log entries</a:t>
            </a:r>
            <a:endParaRPr lang="en-D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C87748-EAD4-003E-CD3D-DC4178FC71A8}"/>
              </a:ext>
            </a:extLst>
          </p:cNvPr>
          <p:cNvSpPr txBox="1"/>
          <p:nvPr/>
        </p:nvSpPr>
        <p:spPr>
          <a:xfrm>
            <a:off x="2749501" y="4022017"/>
            <a:ext cx="1828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Manual log entry</a:t>
            </a:r>
            <a:endParaRPr lang="en-DK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1D89B25-7341-2779-DFA6-B84D340C73C7}"/>
              </a:ext>
            </a:extLst>
          </p:cNvPr>
          <p:cNvCxnSpPr>
            <a:stCxn id="11" idx="3"/>
            <a:endCxn id="7" idx="2"/>
          </p:cNvCxnSpPr>
          <p:nvPr/>
        </p:nvCxnSpPr>
        <p:spPr>
          <a:xfrm flipV="1">
            <a:off x="4577502" y="3868421"/>
            <a:ext cx="429110" cy="33826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0B94F5E-9CAE-5E69-7ECC-4686BA21C316}"/>
              </a:ext>
            </a:extLst>
          </p:cNvPr>
          <p:cNvCxnSpPr>
            <a:stCxn id="9" idx="1"/>
            <a:endCxn id="8" idx="2"/>
          </p:cNvCxnSpPr>
          <p:nvPr/>
        </p:nvCxnSpPr>
        <p:spPr>
          <a:xfrm rot="10800000">
            <a:off x="7907383" y="3868421"/>
            <a:ext cx="621116" cy="33826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B3BD7E-FC88-E276-41B3-73814FBF9847}"/>
              </a:ext>
            </a:extLst>
          </p:cNvPr>
          <p:cNvCxnSpPr>
            <a:stCxn id="10" idx="1"/>
            <a:endCxn id="6" idx="3"/>
          </p:cNvCxnSpPr>
          <p:nvPr/>
        </p:nvCxnSpPr>
        <p:spPr>
          <a:xfrm flipH="1" flipV="1">
            <a:off x="8350976" y="3047393"/>
            <a:ext cx="177523" cy="2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650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CDEB22-4A39-D62C-9DE5-5D4A31524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169" y="1620927"/>
            <a:ext cx="5749153" cy="30502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2E0F893-B3C3-6F8C-851E-25D2435BF3CB}"/>
              </a:ext>
            </a:extLst>
          </p:cNvPr>
          <p:cNvSpPr/>
          <p:nvPr/>
        </p:nvSpPr>
        <p:spPr>
          <a:xfrm>
            <a:off x="2130169" y="4380613"/>
            <a:ext cx="5749153" cy="290597"/>
          </a:xfrm>
          <a:prstGeom prst="rect">
            <a:avLst/>
          </a:prstGeom>
          <a:noFill/>
          <a:ln w="28575">
            <a:solidFill>
              <a:srgbClr val="FF0000">
                <a:alpha val="25098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042ABF-31C8-BA80-13BB-6AFB89407304}"/>
              </a:ext>
            </a:extLst>
          </p:cNvPr>
          <p:cNvSpPr txBox="1"/>
          <p:nvPr/>
        </p:nvSpPr>
        <p:spPr>
          <a:xfrm>
            <a:off x="5606900" y="4755663"/>
            <a:ext cx="222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Manual test controls</a:t>
            </a:r>
            <a:endParaRPr lang="en-DK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37AF7C9-738D-7D77-F12C-6B84BAF44C69}"/>
              </a:ext>
            </a:extLst>
          </p:cNvPr>
          <p:cNvCxnSpPr>
            <a:cxnSpLocks/>
            <a:stCxn id="4" idx="1"/>
            <a:endCxn id="2" idx="2"/>
          </p:cNvCxnSpPr>
          <p:nvPr/>
        </p:nvCxnSpPr>
        <p:spPr>
          <a:xfrm rot="10800000">
            <a:off x="5004746" y="4671211"/>
            <a:ext cx="602154" cy="26911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36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E79476-4071-23AA-877B-989A79CE0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181" y="1228418"/>
            <a:ext cx="3449309" cy="345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27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5D5D2C-1E0F-BA25-62E2-E29F4E3A6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321" y="1029225"/>
            <a:ext cx="8582779" cy="446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55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97D7BB-5FA3-768D-FF6E-1F595CCE1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759" y="2141615"/>
            <a:ext cx="3486072" cy="2396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A07562-67AE-B90E-225F-143CA739C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410" y="2141615"/>
            <a:ext cx="4351020" cy="23960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A9BA76-154B-6625-BCCC-4F322E964E88}"/>
              </a:ext>
            </a:extLst>
          </p:cNvPr>
          <p:cNvSpPr txBox="1"/>
          <p:nvPr/>
        </p:nvSpPr>
        <p:spPr>
          <a:xfrm>
            <a:off x="1335759" y="1668840"/>
            <a:ext cx="1771767" cy="4001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GB" sz="2000" dirty="0"/>
              <a:t>Primary Screen</a:t>
            </a:r>
            <a:endParaRPr lang="en-DK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0637E5-F674-88CC-7A0E-14E0124AE20C}"/>
              </a:ext>
            </a:extLst>
          </p:cNvPr>
          <p:cNvSpPr txBox="1"/>
          <p:nvPr/>
        </p:nvSpPr>
        <p:spPr>
          <a:xfrm>
            <a:off x="5947410" y="1668840"/>
            <a:ext cx="4395819" cy="4001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GB" sz="2000" dirty="0"/>
              <a:t>Secondary Screen (LabBench Display)</a:t>
            </a:r>
            <a:endParaRPr lang="en-DK" sz="2000" dirty="0"/>
          </a:p>
        </p:txBody>
      </p:sp>
    </p:spTree>
    <p:extLst>
      <p:ext uri="{BB962C8B-B14F-4D97-AF65-F5344CB8AC3E}">
        <p14:creationId xmlns:p14="http://schemas.microsoft.com/office/powerpoint/2010/main" val="415598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B696F-F744-2CBB-1DDC-C7D4D0C96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0" y="1672052"/>
            <a:ext cx="7200000" cy="324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6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BDFDE0-B672-637D-0672-5166AA64E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0" y="1804182"/>
            <a:ext cx="7200000" cy="32496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45FB33-18D0-A4F8-6866-A0E147A64658}"/>
              </a:ext>
            </a:extLst>
          </p:cNvPr>
          <p:cNvSpPr txBox="1"/>
          <p:nvPr/>
        </p:nvSpPr>
        <p:spPr>
          <a:xfrm>
            <a:off x="262890" y="994409"/>
            <a:ext cx="334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the Devices page</a:t>
            </a:r>
            <a:endParaRPr lang="en-DK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025DC6-04CF-5298-1293-BB5D199C30D4}"/>
              </a:ext>
            </a:extLst>
          </p:cNvPr>
          <p:cNvSpPr txBox="1"/>
          <p:nvPr/>
        </p:nvSpPr>
        <p:spPr>
          <a:xfrm>
            <a:off x="2252158" y="5632758"/>
            <a:ext cx="490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the type of instrument to add</a:t>
            </a:r>
            <a:endParaRPr lang="en-DK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1233D-8F88-1B74-0657-50D5678FF591}"/>
              </a:ext>
            </a:extLst>
          </p:cNvPr>
          <p:cNvSpPr txBox="1"/>
          <p:nvPr/>
        </p:nvSpPr>
        <p:spPr>
          <a:xfrm>
            <a:off x="7254690" y="994409"/>
            <a:ext cx="4429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Click the “Scan and add” button</a:t>
            </a:r>
            <a:endParaRPr lang="en-DK" sz="2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2BB1D5-4CE1-D31B-EFF3-D2191702C9B7}"/>
              </a:ext>
            </a:extLst>
          </p:cNvPr>
          <p:cNvSpPr/>
          <p:nvPr/>
        </p:nvSpPr>
        <p:spPr>
          <a:xfrm>
            <a:off x="9346465" y="2144376"/>
            <a:ext cx="252000" cy="252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57FAC5-6A63-900B-055D-BD54C3F7329C}"/>
              </a:ext>
            </a:extLst>
          </p:cNvPr>
          <p:cNvSpPr/>
          <p:nvPr/>
        </p:nvSpPr>
        <p:spPr>
          <a:xfrm>
            <a:off x="3139440" y="3566160"/>
            <a:ext cx="3129280" cy="721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78DE58-2EC5-FF5F-6C3E-2AAA0B3E3AA7}"/>
              </a:ext>
            </a:extLst>
          </p:cNvPr>
          <p:cNvSpPr/>
          <p:nvPr/>
        </p:nvSpPr>
        <p:spPr>
          <a:xfrm>
            <a:off x="2496000" y="2506852"/>
            <a:ext cx="592640" cy="561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2CE354-5242-3880-478E-47F0C6CFD697}"/>
              </a:ext>
            </a:extLst>
          </p:cNvPr>
          <p:cNvCxnSpPr>
            <a:stCxn id="5" idx="0"/>
            <a:endCxn id="8" idx="2"/>
          </p:cNvCxnSpPr>
          <p:nvPr/>
        </p:nvCxnSpPr>
        <p:spPr>
          <a:xfrm flipV="1">
            <a:off x="4704080" y="4287520"/>
            <a:ext cx="0" cy="1345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7A65C9-1BF1-81F4-8452-E8CC8363DA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469656" y="1456074"/>
            <a:ext cx="2809" cy="6883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C97768A-12CE-D54C-AD71-8F0287FC8F31}"/>
              </a:ext>
            </a:extLst>
          </p:cNvPr>
          <p:cNvCxnSpPr>
            <a:stCxn id="4" idx="2"/>
            <a:endCxn id="9" idx="1"/>
          </p:cNvCxnSpPr>
          <p:nvPr/>
        </p:nvCxnSpPr>
        <p:spPr>
          <a:xfrm rot="16200000" flipH="1">
            <a:off x="1550697" y="1842283"/>
            <a:ext cx="1331512" cy="55909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73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7D5C2B-1AE2-D385-445F-4C0A45500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665" y="2185265"/>
            <a:ext cx="5194669" cy="28841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5557D0-1BDF-1B54-12C5-A466413011A6}"/>
              </a:ext>
            </a:extLst>
          </p:cNvPr>
          <p:cNvSpPr txBox="1"/>
          <p:nvPr/>
        </p:nvSpPr>
        <p:spPr>
          <a:xfrm>
            <a:off x="6395062" y="1492768"/>
            <a:ext cx="4163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“Scan all connections” button</a:t>
            </a:r>
            <a:endParaRPr lang="en-DK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629135-AA64-96F3-F112-368D354F66D5}"/>
              </a:ext>
            </a:extLst>
          </p:cNvPr>
          <p:cNvSpPr/>
          <p:nvPr/>
        </p:nvSpPr>
        <p:spPr>
          <a:xfrm>
            <a:off x="8351042" y="2445319"/>
            <a:ext cx="252000" cy="252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1D3756-85C1-533F-F105-ECC82212431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8477042" y="1954433"/>
            <a:ext cx="0" cy="4908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F7DD104-1D9E-9FDA-C600-8EF4A8FE48DE}"/>
              </a:ext>
            </a:extLst>
          </p:cNvPr>
          <p:cNvSpPr/>
          <p:nvPr/>
        </p:nvSpPr>
        <p:spPr>
          <a:xfrm>
            <a:off x="8260750" y="2842519"/>
            <a:ext cx="342292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FBBA733-5582-69EF-D56E-BA210F594960}"/>
              </a:ext>
            </a:extLst>
          </p:cNvPr>
          <p:cNvCxnSpPr>
            <a:cxnSpLocks/>
            <a:stCxn id="11" idx="0"/>
            <a:endCxn id="7" idx="3"/>
          </p:cNvCxnSpPr>
          <p:nvPr/>
        </p:nvCxnSpPr>
        <p:spPr>
          <a:xfrm rot="16200000" flipV="1">
            <a:off x="7882276" y="3689286"/>
            <a:ext cx="2246103" cy="80457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5925CD-094E-E10A-0136-D7E843D9B1FC}"/>
              </a:ext>
            </a:extLst>
          </p:cNvPr>
          <p:cNvSpPr txBox="1"/>
          <p:nvPr/>
        </p:nvSpPr>
        <p:spPr>
          <a:xfrm>
            <a:off x="7594455" y="5214622"/>
            <a:ext cx="3626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“Scan connection” button</a:t>
            </a:r>
            <a:endParaRPr lang="en-DK" sz="2400" dirty="0"/>
          </a:p>
        </p:txBody>
      </p:sp>
    </p:spTree>
    <p:extLst>
      <p:ext uri="{BB962C8B-B14F-4D97-AF65-F5344CB8AC3E}">
        <p14:creationId xmlns:p14="http://schemas.microsoft.com/office/powerpoint/2010/main" val="2212373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66E3D05-812C-3265-45DD-82E887021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459" y="1658465"/>
            <a:ext cx="6909942" cy="3916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77FA99-0C13-9DE5-5A67-9AB4806EC1D7}"/>
              </a:ext>
            </a:extLst>
          </p:cNvPr>
          <p:cNvSpPr txBox="1"/>
          <p:nvPr/>
        </p:nvSpPr>
        <p:spPr>
          <a:xfrm>
            <a:off x="6737143" y="1037472"/>
            <a:ext cx="4617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Click the “Install protocol” button</a:t>
            </a:r>
            <a:endParaRPr lang="en-DK" sz="2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DC4B956-6C96-8B5F-4195-D0FD1B8DF5B8}"/>
              </a:ext>
            </a:extLst>
          </p:cNvPr>
          <p:cNvSpPr/>
          <p:nvPr/>
        </p:nvSpPr>
        <p:spPr>
          <a:xfrm>
            <a:off x="8931788" y="2027419"/>
            <a:ext cx="252000" cy="252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E64279-4F6F-8D88-372A-DC5ED448662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9045916" y="1499137"/>
            <a:ext cx="11872" cy="528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76A0597-FD8A-F512-3A91-EE00B602208C}"/>
              </a:ext>
            </a:extLst>
          </p:cNvPr>
          <p:cNvSpPr txBox="1"/>
          <p:nvPr/>
        </p:nvSpPr>
        <p:spPr>
          <a:xfrm>
            <a:off x="262890" y="1037472"/>
            <a:ext cx="3560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the Protocols page</a:t>
            </a:r>
            <a:endParaRPr lang="en-DK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B6924F-C6A3-DE95-814F-1E6083FCF9AD}"/>
              </a:ext>
            </a:extLst>
          </p:cNvPr>
          <p:cNvSpPr/>
          <p:nvPr/>
        </p:nvSpPr>
        <p:spPr>
          <a:xfrm>
            <a:off x="2388961" y="3000269"/>
            <a:ext cx="640918" cy="561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714B5E4-9805-1AB1-CDD2-B8EDE472EF7B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1325204" y="2217246"/>
            <a:ext cx="1781866" cy="34564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DB8B3B-96EE-D52F-0A38-B95A10631AA7}"/>
              </a:ext>
            </a:extLst>
          </p:cNvPr>
          <p:cNvSpPr txBox="1"/>
          <p:nvPr/>
        </p:nvSpPr>
        <p:spPr>
          <a:xfrm>
            <a:off x="1353402" y="454858"/>
            <a:ext cx="5601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the LabBench Protocol Repository</a:t>
            </a:r>
            <a:endParaRPr lang="en-DK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17383C-5401-4FA9-9F50-435DF7DEB2D3}"/>
              </a:ext>
            </a:extLst>
          </p:cNvPr>
          <p:cNvSpPr/>
          <p:nvPr/>
        </p:nvSpPr>
        <p:spPr>
          <a:xfrm>
            <a:off x="3036528" y="2340761"/>
            <a:ext cx="2223930" cy="364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C4BC75-E149-F74E-D0E8-5596CE4CD0FB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4148493" y="916523"/>
            <a:ext cx="5452" cy="1424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66900B7-B313-359B-B99E-F96AF9B23241}"/>
              </a:ext>
            </a:extLst>
          </p:cNvPr>
          <p:cNvSpPr/>
          <p:nvPr/>
        </p:nvSpPr>
        <p:spPr>
          <a:xfrm>
            <a:off x="3205180" y="2921659"/>
            <a:ext cx="2132363" cy="4865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4305A6-1AB4-8177-647B-C1EA4453EEE9}"/>
              </a:ext>
            </a:extLst>
          </p:cNvPr>
          <p:cNvSpPr txBox="1"/>
          <p:nvPr/>
        </p:nvSpPr>
        <p:spPr>
          <a:xfrm>
            <a:off x="2043313" y="5791749"/>
            <a:ext cx="4461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Introduction to LabBench</a:t>
            </a:r>
            <a:endParaRPr lang="en-DK" sz="2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090E74-C18F-6FB4-4238-FC8793294D2D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H="1" flipV="1">
            <a:off x="4271362" y="3408183"/>
            <a:ext cx="2530" cy="2383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47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A7B9E7-9DD2-B775-2F49-D48F10242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68" y="1188086"/>
            <a:ext cx="4572638" cy="3029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A845C3-F93A-5B59-2F5C-5F94E0007C62}"/>
              </a:ext>
            </a:extLst>
          </p:cNvPr>
          <p:cNvSpPr txBox="1"/>
          <p:nvPr/>
        </p:nvSpPr>
        <p:spPr>
          <a:xfrm>
            <a:off x="5817870" y="1907155"/>
            <a:ext cx="5574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ID of the experiment that must be unique</a:t>
            </a:r>
            <a:endParaRPr lang="en-DK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4337C5-BC39-1C80-37BE-C0E1A131FD86}"/>
              </a:ext>
            </a:extLst>
          </p:cNvPr>
          <p:cNvSpPr/>
          <p:nvPr/>
        </p:nvSpPr>
        <p:spPr>
          <a:xfrm>
            <a:off x="1679402" y="1955686"/>
            <a:ext cx="3795568" cy="364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9D1DC78-C598-3160-5728-D7CE12B13951}"/>
              </a:ext>
            </a:extLst>
          </p:cNvPr>
          <p:cNvCxnSpPr>
            <a:cxnSpLocks/>
          </p:cNvCxnSpPr>
          <p:nvPr/>
        </p:nvCxnSpPr>
        <p:spPr>
          <a:xfrm flipH="1">
            <a:off x="5474970" y="2125980"/>
            <a:ext cx="3429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1AD0939-0692-8BD0-3A1A-B3C68FE184A0}"/>
              </a:ext>
            </a:extLst>
          </p:cNvPr>
          <p:cNvSpPr/>
          <p:nvPr/>
        </p:nvSpPr>
        <p:spPr>
          <a:xfrm>
            <a:off x="1679402" y="2384954"/>
            <a:ext cx="3795568" cy="364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15D8F7-78F6-3A34-B208-CFDBCF12438C}"/>
              </a:ext>
            </a:extLst>
          </p:cNvPr>
          <p:cNvSpPr/>
          <p:nvPr/>
        </p:nvSpPr>
        <p:spPr>
          <a:xfrm>
            <a:off x="1679402" y="2811386"/>
            <a:ext cx="3795568" cy="364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671691-7505-DF9D-8874-918A137C8066}"/>
              </a:ext>
            </a:extLst>
          </p:cNvPr>
          <p:cNvSpPr/>
          <p:nvPr/>
        </p:nvSpPr>
        <p:spPr>
          <a:xfrm>
            <a:off x="1679402" y="3230381"/>
            <a:ext cx="3795568" cy="364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FE7FBE-DA88-6ACF-509D-592D10C125B0}"/>
              </a:ext>
            </a:extLst>
          </p:cNvPr>
          <p:cNvSpPr/>
          <p:nvPr/>
        </p:nvSpPr>
        <p:spPr>
          <a:xfrm>
            <a:off x="4460702" y="3669319"/>
            <a:ext cx="1014268" cy="4287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5A180E-078B-365F-6DF9-4D666B14CEAB}"/>
              </a:ext>
            </a:extLst>
          </p:cNvPr>
          <p:cNvCxnSpPr>
            <a:cxnSpLocks/>
            <a:stCxn id="26" idx="1"/>
            <a:endCxn id="8" idx="3"/>
          </p:cNvCxnSpPr>
          <p:nvPr/>
        </p:nvCxnSpPr>
        <p:spPr>
          <a:xfrm flipH="1" flipV="1">
            <a:off x="5474970" y="2567256"/>
            <a:ext cx="3429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EAD067-62C1-75BB-ED87-98042510D5F1}"/>
              </a:ext>
            </a:extLst>
          </p:cNvPr>
          <p:cNvCxnSpPr>
            <a:cxnSpLocks/>
            <a:stCxn id="28" idx="1"/>
            <a:endCxn id="9" idx="3"/>
          </p:cNvCxnSpPr>
          <p:nvPr/>
        </p:nvCxnSpPr>
        <p:spPr>
          <a:xfrm flipH="1">
            <a:off x="5474970" y="2992505"/>
            <a:ext cx="342900" cy="11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B89881-1F68-1A61-4E12-9B3152109BD5}"/>
              </a:ext>
            </a:extLst>
          </p:cNvPr>
          <p:cNvCxnSpPr>
            <a:cxnSpLocks/>
            <a:stCxn id="30" idx="1"/>
            <a:endCxn id="10" idx="3"/>
          </p:cNvCxnSpPr>
          <p:nvPr/>
        </p:nvCxnSpPr>
        <p:spPr>
          <a:xfrm flipH="1" flipV="1">
            <a:off x="5474970" y="3412683"/>
            <a:ext cx="342899" cy="62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0E605B0-1949-A8BC-E20A-01B43F75D430}"/>
              </a:ext>
            </a:extLst>
          </p:cNvPr>
          <p:cNvSpPr txBox="1"/>
          <p:nvPr/>
        </p:nvSpPr>
        <p:spPr>
          <a:xfrm>
            <a:off x="5817870" y="2336424"/>
            <a:ext cx="5863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Name that is displayed to the experimenter</a:t>
            </a:r>
            <a:endParaRPr lang="en-DK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025A67-6066-1A0F-08EC-D36A42749870}"/>
              </a:ext>
            </a:extLst>
          </p:cNvPr>
          <p:cNvSpPr txBox="1"/>
          <p:nvPr/>
        </p:nvSpPr>
        <p:spPr>
          <a:xfrm>
            <a:off x="5817870" y="2761672"/>
            <a:ext cx="3731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Experimental setup variant</a:t>
            </a:r>
            <a:endParaRPr lang="en-DK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DFDEC9-4700-B6BD-0CE6-3678366177EE}"/>
              </a:ext>
            </a:extLst>
          </p:cNvPr>
          <p:cNvSpPr txBox="1"/>
          <p:nvPr/>
        </p:nvSpPr>
        <p:spPr>
          <a:xfrm>
            <a:off x="5817869" y="3188104"/>
            <a:ext cx="4830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Store the protocol in the repository</a:t>
            </a:r>
            <a:endParaRPr lang="en-DK" sz="2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71552F-72C9-0259-BC8E-58F93AB9F1C5}"/>
              </a:ext>
            </a:extLst>
          </p:cNvPr>
          <p:cNvSpPr txBox="1"/>
          <p:nvPr/>
        </p:nvSpPr>
        <p:spPr>
          <a:xfrm>
            <a:off x="5817868" y="3652848"/>
            <a:ext cx="415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Click to create the experiment</a:t>
            </a:r>
            <a:endParaRPr lang="en-DK" sz="2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6045B32-3FC4-2023-0C9D-40AE9EB4EC9C}"/>
              </a:ext>
            </a:extLst>
          </p:cNvPr>
          <p:cNvCxnSpPr>
            <a:cxnSpLocks/>
            <a:stCxn id="32" idx="1"/>
            <a:endCxn id="11" idx="3"/>
          </p:cNvCxnSpPr>
          <p:nvPr/>
        </p:nvCxnSpPr>
        <p:spPr>
          <a:xfrm flipH="1">
            <a:off x="5474970" y="3883681"/>
            <a:ext cx="342898" cy="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39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F425E4-D863-92C7-397E-876543B6C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030" y="1404133"/>
            <a:ext cx="7429500" cy="33593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EADEC2-A331-5BA3-6CAF-1A880DD6A21D}"/>
              </a:ext>
            </a:extLst>
          </p:cNvPr>
          <p:cNvSpPr txBox="1"/>
          <p:nvPr/>
        </p:nvSpPr>
        <p:spPr>
          <a:xfrm>
            <a:off x="297180" y="5017769"/>
            <a:ext cx="3949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the Experiments page</a:t>
            </a:r>
            <a:endParaRPr lang="en-DK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D021E6-3134-A066-2FB0-74EEDCFF0B95}"/>
              </a:ext>
            </a:extLst>
          </p:cNvPr>
          <p:cNvSpPr/>
          <p:nvPr/>
        </p:nvSpPr>
        <p:spPr>
          <a:xfrm>
            <a:off x="2530290" y="3272662"/>
            <a:ext cx="592640" cy="561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F64CC2F-D387-2A93-16DC-817A313A1569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1669015" y="4156494"/>
            <a:ext cx="1464373" cy="25817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68A973-3DE4-1A19-0023-F08819EFCC27}"/>
              </a:ext>
            </a:extLst>
          </p:cNvPr>
          <p:cNvSpPr txBox="1"/>
          <p:nvPr/>
        </p:nvSpPr>
        <p:spPr>
          <a:xfrm>
            <a:off x="2028667" y="789777"/>
            <a:ext cx="4541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the experiment to manage</a:t>
            </a:r>
            <a:endParaRPr lang="en-DK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2C1DD8-E2AD-4BC3-7414-828C6C05E660}"/>
              </a:ext>
            </a:extLst>
          </p:cNvPr>
          <p:cNvSpPr/>
          <p:nvPr/>
        </p:nvSpPr>
        <p:spPr>
          <a:xfrm>
            <a:off x="3145790" y="2228433"/>
            <a:ext cx="2249170" cy="3433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E87455-0E83-2C3C-4D75-2EBE3DD1B4E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4270375" y="1251442"/>
            <a:ext cx="28914" cy="976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2E6157E-E772-06E4-86BE-8602F6E1FFD2}"/>
              </a:ext>
            </a:extLst>
          </p:cNvPr>
          <p:cNvSpPr/>
          <p:nvPr/>
        </p:nvSpPr>
        <p:spPr>
          <a:xfrm>
            <a:off x="5437505" y="1850154"/>
            <a:ext cx="725620" cy="28904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B3C657-F866-0E68-BCCC-8E42CD32CB17}"/>
              </a:ext>
            </a:extLst>
          </p:cNvPr>
          <p:cNvSpPr txBox="1"/>
          <p:nvPr/>
        </p:nvSpPr>
        <p:spPr>
          <a:xfrm>
            <a:off x="3906463" y="5479434"/>
            <a:ext cx="3787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the experiment page</a:t>
            </a:r>
            <a:endParaRPr lang="en-DK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9B9E7C-7535-E502-870F-ADCC0588FC4C}"/>
              </a:ext>
            </a:extLst>
          </p:cNvPr>
          <p:cNvSpPr/>
          <p:nvPr/>
        </p:nvSpPr>
        <p:spPr>
          <a:xfrm>
            <a:off x="6163124" y="1850154"/>
            <a:ext cx="3756763" cy="28904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A80DC5-FC87-6D1C-286E-CAF2C10FB41E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5800315" y="4740620"/>
            <a:ext cx="0" cy="738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4639197-BCBA-3BCD-64E3-5BC0B964A43E}"/>
              </a:ext>
            </a:extLst>
          </p:cNvPr>
          <p:cNvSpPr txBox="1"/>
          <p:nvPr/>
        </p:nvSpPr>
        <p:spPr>
          <a:xfrm>
            <a:off x="6109323" y="5017769"/>
            <a:ext cx="3861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Content of experiment page</a:t>
            </a:r>
            <a:endParaRPr lang="en-DK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BF9281-FA3C-22D9-C81F-52286AC410AE}"/>
              </a:ext>
            </a:extLst>
          </p:cNvPr>
          <p:cNvCxnSpPr>
            <a:cxnSpLocks/>
            <a:stCxn id="22" idx="0"/>
            <a:endCxn id="15" idx="2"/>
          </p:cNvCxnSpPr>
          <p:nvPr/>
        </p:nvCxnSpPr>
        <p:spPr>
          <a:xfrm flipV="1">
            <a:off x="8040108" y="4740620"/>
            <a:ext cx="1398" cy="2771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60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7841D2-9076-1115-3E04-ACB5B824EB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27" t="17624" r="13693" b="5555"/>
          <a:stretch/>
        </p:blipFill>
        <p:spPr>
          <a:xfrm>
            <a:off x="2960370" y="2080259"/>
            <a:ext cx="960120" cy="9220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B20A22-C329-C066-81A5-4FFCB7E440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694" t="19338" r="11799"/>
          <a:stretch/>
        </p:blipFill>
        <p:spPr>
          <a:xfrm>
            <a:off x="5246370" y="2080259"/>
            <a:ext cx="960120" cy="922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C053F6-23A8-419F-3EE0-13A648637D7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7607" t="18273" r="13361" b="5511"/>
          <a:stretch/>
        </p:blipFill>
        <p:spPr>
          <a:xfrm>
            <a:off x="4103370" y="2080259"/>
            <a:ext cx="960120" cy="9220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6D0045-F94F-27F9-280F-3C6A6E8925B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6005" t="10754" r="13928"/>
          <a:stretch/>
        </p:blipFill>
        <p:spPr>
          <a:xfrm>
            <a:off x="7623810" y="4132895"/>
            <a:ext cx="800976" cy="7311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A00717-4FA9-B686-F591-F5748BD8CEC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4526" t="11781" r="12361"/>
          <a:stretch/>
        </p:blipFill>
        <p:spPr>
          <a:xfrm>
            <a:off x="5817870" y="4137660"/>
            <a:ext cx="800976" cy="7311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E623DF-D4D3-8E7E-DD16-880459D7C75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7624" t="12783" r="15646"/>
          <a:stretch/>
        </p:blipFill>
        <p:spPr>
          <a:xfrm>
            <a:off x="8869680" y="4142423"/>
            <a:ext cx="800976" cy="73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65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214</Words>
  <Application>Microsoft Office PowerPoint</Application>
  <PresentationFormat>Widescreen</PresentationFormat>
  <Paragraphs>64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Illustrations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Hennings</dc:creator>
  <cp:lastModifiedBy>Kristian Hennings</cp:lastModifiedBy>
  <cp:revision>98</cp:revision>
  <dcterms:created xsi:type="dcterms:W3CDTF">2024-12-24T09:18:10Z</dcterms:created>
  <dcterms:modified xsi:type="dcterms:W3CDTF">2025-08-02T20:58:11Z</dcterms:modified>
</cp:coreProperties>
</file>