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8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69" autoAdjust="0"/>
  </p:normalViewPr>
  <p:slideViewPr>
    <p:cSldViewPr snapToGrid="0">
      <p:cViewPr varScale="1">
        <p:scale>
          <a:sx n="67" d="100"/>
          <a:sy n="6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46BAE-8E37-4DBA-A74E-0A3DD4A9F90C}" type="datetimeFigureOut">
              <a:rPr lang="en-DK" smtClean="0"/>
              <a:t>26/12/2024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98F9-4E6E-4F05-BAC2-F95D22B0FD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913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Joystick Experimental Setup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98F9-4E6E-4F05-BAC2-F95D22B0FDB7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658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69B7-B588-E9B9-CA5B-D185B8208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D76EC-7393-3CFE-FB47-F211252C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B2FE-76C1-45DB-84B9-FC367C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26/12/2024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11613-85F1-678D-FDD8-16D2552C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0AE8-BC11-A931-8B80-2AA97985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6136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4AE4-EE86-277D-145C-CF2F8F91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8724-7864-E38E-DDFD-7AACF763A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3917-2A15-116C-BD6E-CEAB2E69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26/12/2024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9942-75C0-9620-6634-D965CB35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4B6E-1B64-20B0-8A06-357AB302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419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2C897-EBDE-51B2-79C0-345FA0CF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1372C-6772-E19B-9309-2E750C7D3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3A25-FC17-6473-9522-A2B053DC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26/12/2024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EFF3E-FEC2-B12D-2A01-056CB18D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D55E-F83C-FFA2-7F6C-8656E35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96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EF2E-5A99-0B4B-C776-EE7E26C7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A82F-BAC1-3472-70CC-C45038E6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AA6C-E0AF-50BE-5D4E-EFF959BA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26/12/2024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96FB-40CE-1BAE-E79F-5DA998F1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AE67-F47E-CBC6-7078-F4954551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54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DAB0-96E7-69AB-FAE6-66157335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F399B-00E1-0428-B48B-9B51F9B8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FA69-0E9E-EEA9-5E12-CD154261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26/12/2024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1B9A-9D46-BBFE-5380-463B17C7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D483-1C48-01F1-19B2-5C6023B1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55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4799-99DB-BDAB-223B-B364CECF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9762-E999-B645-A8DF-4F4A361FC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B226B-BBA1-E9BE-5E35-8E4CAE730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F54D6-2004-B08B-3C23-0B8A8A4F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26/12/2024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FFCD-2789-E995-5DE6-AA15951C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E43F4-AAE0-7A1D-0AA5-3E34A693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746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6076-13CB-D9C5-687F-34386350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C97A-DD69-72B1-C1F7-1EC30A28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28172-B237-6282-EBB7-86EBF6B10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99E65-8408-8829-7E1E-6DEC77113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A2B83-AEE3-0952-08C8-1F793A43F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4CF71-DDAE-EE71-3DFF-3987B01D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26/12/2024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6E7F5-0521-1356-97CB-3C2A6B2D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FC252-6302-5141-B886-0CAF9EF6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62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AC28-1E60-6FC1-038B-3CF6BDED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75ED3-86F7-942D-5E6E-4BD5222D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26/12/2024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33A24-5277-54F6-CCFA-74E2E856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D143B-E3EA-473A-2EB2-CC9B857D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840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1828E-4B38-81FA-573C-A5A9A7FA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26/12/2024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AF602-7CFB-CD68-EE40-C32F547F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20DF5-7D00-06A0-BD50-B340429E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7644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177C-5238-FC01-0F23-BBC3EA1F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AB7B-1112-F608-A041-EF4BD0CF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8359D-4313-87B0-D18D-873645700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B0703-7FF3-70BD-AA8B-B45BDFB4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26/12/2024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60159-C83C-7FF4-CF1A-7A1672BC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26760-C500-C698-F171-C15F58E3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85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C511-09D9-D511-AF56-432990CD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E1018-FAFE-A3E9-261C-FE20D1F1A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E977C-EB26-7D0C-96F4-C07CEFF93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D5BE-1C2B-F9EC-7580-2F1B025F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26/12/2024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24779-9E54-9D6C-0ADC-02F602D3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3165E-FFAC-BA90-3035-E7AEF32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491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88A7E-E0EE-9DE1-D7B9-22422718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3A109-F906-DF3E-D24E-387BA68C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E0FC-582E-2F35-2F8B-1DF232000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52B10-47AD-4490-8483-919970C343B2}" type="datetimeFigureOut">
              <a:rPr lang="en-DK" smtClean="0"/>
              <a:t>26/12/2024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1FBE8-4787-E7A4-42C5-07E82A5CE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BE42-1467-A83F-D544-ABD7C2F2D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65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E458-2FC2-3381-1852-BB7CC677D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Illustrations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85FBC-F2D8-41E2-86BC-A4752A828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LabBench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4567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79476-4071-23AA-877B-989A79CE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1228418"/>
            <a:ext cx="3449309" cy="34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2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B696F-F744-2CBB-1DDC-C7D4D0C9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672052"/>
            <a:ext cx="7200000" cy="32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6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DFDE0-B672-637D-0672-5166AA64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804182"/>
            <a:ext cx="7200000" cy="3249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45FB33-18D0-A4F8-6866-A0E147A64658}"/>
              </a:ext>
            </a:extLst>
          </p:cNvPr>
          <p:cNvSpPr txBox="1"/>
          <p:nvPr/>
        </p:nvSpPr>
        <p:spPr>
          <a:xfrm>
            <a:off x="262890" y="994409"/>
            <a:ext cx="334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Devices page</a:t>
            </a:r>
            <a:endParaRPr lang="en-D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25DC6-04CF-5298-1293-BB5D199C30D4}"/>
              </a:ext>
            </a:extLst>
          </p:cNvPr>
          <p:cNvSpPr txBox="1"/>
          <p:nvPr/>
        </p:nvSpPr>
        <p:spPr>
          <a:xfrm>
            <a:off x="2252158" y="5632758"/>
            <a:ext cx="490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type of instrument to add</a:t>
            </a:r>
            <a:endParaRPr lang="en-D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1233D-8F88-1B74-0657-50D5678FF591}"/>
              </a:ext>
            </a:extLst>
          </p:cNvPr>
          <p:cNvSpPr txBox="1"/>
          <p:nvPr/>
        </p:nvSpPr>
        <p:spPr>
          <a:xfrm>
            <a:off x="7254690" y="994409"/>
            <a:ext cx="4429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the “Scan and add” button</a:t>
            </a:r>
            <a:endParaRPr lang="en-DK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2BB1D5-4CE1-D31B-EFF3-D2191702C9B7}"/>
              </a:ext>
            </a:extLst>
          </p:cNvPr>
          <p:cNvSpPr/>
          <p:nvPr/>
        </p:nvSpPr>
        <p:spPr>
          <a:xfrm>
            <a:off x="9346465" y="2144376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7FAC5-6A63-900B-055D-BD54C3F7329C}"/>
              </a:ext>
            </a:extLst>
          </p:cNvPr>
          <p:cNvSpPr/>
          <p:nvPr/>
        </p:nvSpPr>
        <p:spPr>
          <a:xfrm>
            <a:off x="3139440" y="3566160"/>
            <a:ext cx="3129280" cy="721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78DE58-2EC5-FF5F-6C3E-2AAA0B3E3AA7}"/>
              </a:ext>
            </a:extLst>
          </p:cNvPr>
          <p:cNvSpPr/>
          <p:nvPr/>
        </p:nvSpPr>
        <p:spPr>
          <a:xfrm>
            <a:off x="2496000" y="250685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2CE354-5242-3880-478E-47F0C6CFD697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V="1">
            <a:off x="4704080" y="4287520"/>
            <a:ext cx="0" cy="1345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7A65C9-1BF1-81F4-8452-E8CC8363DA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469656" y="1456074"/>
            <a:ext cx="2809" cy="688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C97768A-12CE-D54C-AD71-8F0287FC8F31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1550697" y="1842283"/>
            <a:ext cx="1331512" cy="5590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7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D5C2B-1AE2-D385-445F-4C0A4550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665" y="2185265"/>
            <a:ext cx="5194669" cy="2884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5557D0-1BDF-1B54-12C5-A466413011A6}"/>
              </a:ext>
            </a:extLst>
          </p:cNvPr>
          <p:cNvSpPr txBox="1"/>
          <p:nvPr/>
        </p:nvSpPr>
        <p:spPr>
          <a:xfrm>
            <a:off x="6395062" y="1492768"/>
            <a:ext cx="416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“Scan all connections” button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629135-AA64-96F3-F112-368D354F66D5}"/>
              </a:ext>
            </a:extLst>
          </p:cNvPr>
          <p:cNvSpPr/>
          <p:nvPr/>
        </p:nvSpPr>
        <p:spPr>
          <a:xfrm>
            <a:off x="8351042" y="2445319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1D3756-85C1-533F-F105-ECC8221243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477042" y="1954433"/>
            <a:ext cx="0" cy="490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F7DD104-1D9E-9FDA-C600-8EF4A8FE48DE}"/>
              </a:ext>
            </a:extLst>
          </p:cNvPr>
          <p:cNvSpPr/>
          <p:nvPr/>
        </p:nvSpPr>
        <p:spPr>
          <a:xfrm>
            <a:off x="8260750" y="2842519"/>
            <a:ext cx="34229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FBBA733-5582-69EF-D56E-BA210F594960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rot="16200000" flipV="1">
            <a:off x="7882276" y="3689286"/>
            <a:ext cx="2246103" cy="80457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925CD-094E-E10A-0136-D7E843D9B1FC}"/>
              </a:ext>
            </a:extLst>
          </p:cNvPr>
          <p:cNvSpPr txBox="1"/>
          <p:nvPr/>
        </p:nvSpPr>
        <p:spPr>
          <a:xfrm>
            <a:off x="7594455" y="5214622"/>
            <a:ext cx="3626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“Scan connection” button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221237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CD7F46-E8EC-3BB7-A473-24FAE4833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194" y="1796147"/>
            <a:ext cx="7200000" cy="32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7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38</Words>
  <Application>Microsoft Office PowerPoint</Application>
  <PresentationFormat>Widescreen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Illustrations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13</cp:revision>
  <dcterms:created xsi:type="dcterms:W3CDTF">2024-12-24T09:18:10Z</dcterms:created>
  <dcterms:modified xsi:type="dcterms:W3CDTF">2024-12-26T10:59:44Z</dcterms:modified>
</cp:coreProperties>
</file>