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A7E94-C6F7-4703-8E02-3EB3667F98A3}" type="datetimeFigureOut">
              <a:rPr lang="en-DK" smtClean="0"/>
              <a:t>19/04/2025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2CB96-0617-49B3-9346-25524F6700A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6711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2CB96-0617-49B3-9346-25524F6700A2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4703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LIO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2CB96-0617-49B3-9346-25524F6700A2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148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A1212-C7E6-C5FC-AD3A-72B4148F87F0}"/>
              </a:ext>
            </a:extLst>
          </p:cNvPr>
          <p:cNvSpPr txBox="1"/>
          <p:nvPr/>
        </p:nvSpPr>
        <p:spPr>
          <a:xfrm>
            <a:off x="7984503" y="271598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0D6BB-1C2B-F9B5-D415-445C4A4022D5}"/>
              </a:ext>
            </a:extLst>
          </p:cNvPr>
          <p:cNvSpPr txBox="1"/>
          <p:nvPr/>
        </p:nvSpPr>
        <p:spPr>
          <a:xfrm>
            <a:off x="2941204" y="2715986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pic>
        <p:nvPicPr>
          <p:cNvPr id="12" name="Picture 11" descr="A close up of a controller&#10;&#10;AI-generated content may be incorrect.">
            <a:extLst>
              <a:ext uri="{FF2B5EF4-FFF2-40B4-BE49-F238E27FC236}">
                <a16:creationId xmlns:a16="http://schemas.microsoft.com/office/drawing/2014/main" id="{8681B0C0-0B41-7169-AF73-FEB668195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88" y="3918657"/>
            <a:ext cx="4306624" cy="250043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3236DD1-7602-4580-BC4D-1BFFCCE666C8}"/>
              </a:ext>
            </a:extLst>
          </p:cNvPr>
          <p:cNvCxnSpPr>
            <a:stCxn id="5" idx="3"/>
          </p:cNvCxnSpPr>
          <p:nvPr/>
        </p:nvCxnSpPr>
        <p:spPr>
          <a:xfrm>
            <a:off x="4411478" y="3008374"/>
            <a:ext cx="517138" cy="91028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DEA8B4-3E1C-D308-467C-A73570F870F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263395" y="3008373"/>
            <a:ext cx="721109" cy="9102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6669884-4E1E-1E07-A9AF-1F0002471CB2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right, and if the middle letter is a H or K press left.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buttons&#10;&#10;Description automatically generated">
            <a:extLst>
              <a:ext uri="{FF2B5EF4-FFF2-40B4-BE49-F238E27FC236}">
                <a16:creationId xmlns:a16="http://schemas.microsoft.com/office/drawing/2014/main" id="{613F8AEE-63AC-12E3-58A0-0B661F494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71" y="3732848"/>
            <a:ext cx="3695832" cy="2956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6CC123-E72E-7147-9B0D-E5EE44D2BBC1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right, and if the middle letter is a H or K press left.</a:t>
            </a:r>
            <a:endParaRPr lang="en-D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5F60A-CA1D-17BF-C8DB-E5BBF14CA056}"/>
              </a:ext>
            </a:extLst>
          </p:cNvPr>
          <p:cNvSpPr txBox="1"/>
          <p:nvPr/>
        </p:nvSpPr>
        <p:spPr>
          <a:xfrm>
            <a:off x="7984503" y="271598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B8F3F9-7E34-4237-F821-1A49F89AD7AD}"/>
              </a:ext>
            </a:extLst>
          </p:cNvPr>
          <p:cNvSpPr txBox="1"/>
          <p:nvPr/>
        </p:nvSpPr>
        <p:spPr>
          <a:xfrm>
            <a:off x="2941204" y="2715986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91607C7-EABE-3DB3-EB7D-EF893266FF7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411478" y="3008374"/>
            <a:ext cx="443986" cy="91028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6A7CF24-DE61-4C32-D878-FFF59BA0C9E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205481" y="3008373"/>
            <a:ext cx="779023" cy="91027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102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Aptos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46</cp:revision>
  <dcterms:created xsi:type="dcterms:W3CDTF">2023-09-24T09:09:10Z</dcterms:created>
  <dcterms:modified xsi:type="dcterms:W3CDTF">2025-04-19T09:12:59Z</dcterms:modified>
</cp:coreProperties>
</file>