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5" r:id="rId2"/>
    <p:sldId id="287" r:id="rId3"/>
    <p:sldId id="284" r:id="rId4"/>
    <p:sldId id="286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7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C5307-3CE3-407E-9D60-908EEB969D0F}" type="datetimeFigureOut">
              <a:rPr lang="en-DK" smtClean="0"/>
              <a:t>08/11/2024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591FB-4521-4877-90E0-876AFC35B8B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8110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NeutralReverseStroopJoystick.png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39694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ReverseStroopJoystick.png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5113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NeutralReverseStroopPAD.png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9353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>
                <a:solidFill>
                  <a:srgbClr val="D4D4D4"/>
                </a:solidFill>
                <a:effectLst/>
                <a:latin typeface="Fira Code" pitchFamily="1" charset="0"/>
              </a:rPr>
              <a:t>ReverseStroopPAD.png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285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D40072-D8CE-881C-6D86-3B2E76CDB11C}"/>
              </a:ext>
            </a:extLst>
          </p:cNvPr>
          <p:cNvSpPr/>
          <p:nvPr userDrawn="1"/>
        </p:nvSpPr>
        <p:spPr>
          <a:xfrm>
            <a:off x="11674136" y="195309"/>
            <a:ext cx="284085" cy="284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4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744961-3DA8-7957-D32C-419670DABAC7}"/>
              </a:ext>
            </a:extLst>
          </p:cNvPr>
          <p:cNvGrpSpPr/>
          <p:nvPr/>
        </p:nvGrpSpPr>
        <p:grpSpPr>
          <a:xfrm>
            <a:off x="7165484" y="2154524"/>
            <a:ext cx="4170157" cy="3336125"/>
            <a:chOff x="7165484" y="2154524"/>
            <a:chExt cx="4170157" cy="3336125"/>
          </a:xfrm>
        </p:grpSpPr>
        <p:pic>
          <p:nvPicPr>
            <p:cNvPr id="7" name="Picture 6" descr="A close up of a game controller&#10;&#10;Description automatically generated">
              <a:extLst>
                <a:ext uri="{FF2B5EF4-FFF2-40B4-BE49-F238E27FC236}">
                  <a16:creationId xmlns:a16="http://schemas.microsoft.com/office/drawing/2014/main" id="{56EBAAD4-AE80-1AA0-298F-25CE47F90C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484" y="2154524"/>
              <a:ext cx="4170157" cy="3336125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8DD3F2-3251-5F40-D489-47C5AA757492}"/>
                </a:ext>
              </a:extLst>
            </p:cNvPr>
            <p:cNvSpPr/>
            <p:nvPr/>
          </p:nvSpPr>
          <p:spPr>
            <a:xfrm>
              <a:off x="8848854" y="3159000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288D2E-7042-83AA-E59F-1642EE87754F}"/>
                </a:ext>
              </a:extLst>
            </p:cNvPr>
            <p:cNvSpPr/>
            <p:nvPr/>
          </p:nvSpPr>
          <p:spPr>
            <a:xfrm>
              <a:off x="9463017" y="373044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1598433-061B-0B44-AF48-C383AA347316}"/>
                </a:ext>
              </a:extLst>
            </p:cNvPr>
            <p:cNvSpPr/>
            <p:nvPr/>
          </p:nvSpPr>
          <p:spPr>
            <a:xfrm>
              <a:off x="8848854" y="435866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78E04ED-9F64-D4F0-8324-5AC4AB42840C}"/>
                </a:ext>
              </a:extLst>
            </p:cNvPr>
            <p:cNvSpPr/>
            <p:nvPr/>
          </p:nvSpPr>
          <p:spPr>
            <a:xfrm>
              <a:off x="8180116" y="373044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7047883" y="5794016"/>
            <a:ext cx="41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case press the BLUE button, because the square is blue.</a:t>
            </a:r>
            <a:endParaRPr lang="en-D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cxnSpLocks/>
            <a:stCxn id="12" idx="0"/>
            <a:endCxn id="22" idx="4"/>
          </p:cNvCxnSpPr>
          <p:nvPr/>
        </p:nvCxnSpPr>
        <p:spPr>
          <a:xfrm flipH="1" flipV="1">
            <a:off x="9118854" y="4898663"/>
            <a:ext cx="14108" cy="8953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49A54-21BB-6D94-F2AE-1C0FBF48B54B}"/>
              </a:ext>
            </a:extLst>
          </p:cNvPr>
          <p:cNvSpPr txBox="1"/>
          <p:nvPr/>
        </p:nvSpPr>
        <p:spPr>
          <a:xfrm>
            <a:off x="1660338" y="563427"/>
            <a:ext cx="932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squares in red, green, blue or yellow. Press the button that correspond to the colour of </a:t>
            </a:r>
            <a:r>
              <a:rPr lang="en-GB" sz="2400"/>
              <a:t>the square.</a:t>
            </a:r>
            <a:endParaRPr lang="en-DK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CDA38E-A3FC-AFB8-67F6-9FA914364380}"/>
              </a:ext>
            </a:extLst>
          </p:cNvPr>
          <p:cNvSpPr/>
          <p:nvPr/>
        </p:nvSpPr>
        <p:spPr>
          <a:xfrm>
            <a:off x="2544430" y="2541713"/>
            <a:ext cx="648000" cy="64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719CCC-F740-D836-2CCF-BD2604BEE2F6}"/>
              </a:ext>
            </a:extLst>
          </p:cNvPr>
          <p:cNvSpPr/>
          <p:nvPr/>
        </p:nvSpPr>
        <p:spPr>
          <a:xfrm>
            <a:off x="3621745" y="3561661"/>
            <a:ext cx="648000" cy="64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53D7CF-1DE1-B96D-555B-17AB947DCF0F}"/>
              </a:ext>
            </a:extLst>
          </p:cNvPr>
          <p:cNvSpPr/>
          <p:nvPr/>
        </p:nvSpPr>
        <p:spPr>
          <a:xfrm>
            <a:off x="2544430" y="453636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8F9016-1897-5A89-70CD-DA9E7D147E76}"/>
              </a:ext>
            </a:extLst>
          </p:cNvPr>
          <p:cNvSpPr/>
          <p:nvPr/>
        </p:nvSpPr>
        <p:spPr>
          <a:xfrm>
            <a:off x="1442355" y="3571739"/>
            <a:ext cx="648000" cy="64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C0EAB6-1EA6-505A-4E0C-09A92E723FB3}"/>
              </a:ext>
            </a:extLst>
          </p:cNvPr>
          <p:cNvSpPr/>
          <p:nvPr/>
        </p:nvSpPr>
        <p:spPr>
          <a:xfrm>
            <a:off x="2544430" y="3561661"/>
            <a:ext cx="648000" cy="64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6045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91F1B7-3453-BC82-E035-DDD5AAC9073C}"/>
              </a:ext>
            </a:extLst>
          </p:cNvPr>
          <p:cNvGrpSpPr/>
          <p:nvPr/>
        </p:nvGrpSpPr>
        <p:grpSpPr>
          <a:xfrm>
            <a:off x="7165484" y="2154524"/>
            <a:ext cx="4170157" cy="3336125"/>
            <a:chOff x="7165484" y="2154524"/>
            <a:chExt cx="4170157" cy="3336125"/>
          </a:xfrm>
        </p:grpSpPr>
        <p:pic>
          <p:nvPicPr>
            <p:cNvPr id="19" name="Picture 18" descr="A close up of a game controller&#10;&#10;Description automatically generated">
              <a:extLst>
                <a:ext uri="{FF2B5EF4-FFF2-40B4-BE49-F238E27FC236}">
                  <a16:creationId xmlns:a16="http://schemas.microsoft.com/office/drawing/2014/main" id="{6F48B294-E89B-ED17-EDC1-015E9F1E5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484" y="2154524"/>
              <a:ext cx="4170157" cy="3336125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EC3396-F371-9AB7-E9B9-8D5911973887}"/>
                </a:ext>
              </a:extLst>
            </p:cNvPr>
            <p:cNvSpPr/>
            <p:nvPr/>
          </p:nvSpPr>
          <p:spPr>
            <a:xfrm>
              <a:off x="8848854" y="3159000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5A96E98-5D74-306B-02B2-15FB9E31FAE1}"/>
                </a:ext>
              </a:extLst>
            </p:cNvPr>
            <p:cNvSpPr/>
            <p:nvPr/>
          </p:nvSpPr>
          <p:spPr>
            <a:xfrm>
              <a:off x="9463017" y="373044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538B7A-7373-83E7-310B-58A63878BED8}"/>
                </a:ext>
              </a:extLst>
            </p:cNvPr>
            <p:cNvSpPr/>
            <p:nvPr/>
          </p:nvSpPr>
          <p:spPr>
            <a:xfrm>
              <a:off x="8848854" y="435866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A27D107-2DD2-687C-9449-853EC6C86FCC}"/>
                </a:ext>
              </a:extLst>
            </p:cNvPr>
            <p:cNvSpPr/>
            <p:nvPr/>
          </p:nvSpPr>
          <p:spPr>
            <a:xfrm>
              <a:off x="8180116" y="373044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7033775" y="5777586"/>
            <a:ext cx="41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case press the BLUE button, because the word say blue</a:t>
            </a:r>
            <a:endParaRPr lang="en-D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cxnSpLocks/>
            <a:stCxn id="12" idx="0"/>
            <a:endCxn id="22" idx="4"/>
          </p:cNvCxnSpPr>
          <p:nvPr/>
        </p:nvCxnSpPr>
        <p:spPr>
          <a:xfrm flipV="1">
            <a:off x="9118854" y="4898663"/>
            <a:ext cx="0" cy="8789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CDA38E-A3FC-AFB8-67F6-9FA914364380}"/>
              </a:ext>
            </a:extLst>
          </p:cNvPr>
          <p:cNvSpPr/>
          <p:nvPr/>
        </p:nvSpPr>
        <p:spPr>
          <a:xfrm>
            <a:off x="2544430" y="2541713"/>
            <a:ext cx="648000" cy="64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719CCC-F740-D836-2CCF-BD2604BEE2F6}"/>
              </a:ext>
            </a:extLst>
          </p:cNvPr>
          <p:cNvSpPr/>
          <p:nvPr/>
        </p:nvSpPr>
        <p:spPr>
          <a:xfrm>
            <a:off x="3621745" y="3561661"/>
            <a:ext cx="648000" cy="64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53D7CF-1DE1-B96D-555B-17AB947DCF0F}"/>
              </a:ext>
            </a:extLst>
          </p:cNvPr>
          <p:cNvSpPr/>
          <p:nvPr/>
        </p:nvSpPr>
        <p:spPr>
          <a:xfrm>
            <a:off x="2544430" y="453636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8F9016-1897-5A89-70CD-DA9E7D147E76}"/>
              </a:ext>
            </a:extLst>
          </p:cNvPr>
          <p:cNvSpPr/>
          <p:nvPr/>
        </p:nvSpPr>
        <p:spPr>
          <a:xfrm>
            <a:off x="1442355" y="3571739"/>
            <a:ext cx="648000" cy="64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5D970-C28A-1000-5A36-7D0F196E658B}"/>
              </a:ext>
            </a:extLst>
          </p:cNvPr>
          <p:cNvSpPr txBox="1"/>
          <p:nvPr/>
        </p:nvSpPr>
        <p:spPr>
          <a:xfrm>
            <a:off x="1097280" y="563427"/>
            <a:ext cx="10469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words written in red, green, blue or yellow. Press the button that word say and not the colour of the ink.</a:t>
            </a:r>
            <a:endParaRPr lang="en-DK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304-CB30-7FB5-D53B-91B94CC58107}"/>
              </a:ext>
            </a:extLst>
          </p:cNvPr>
          <p:cNvSpPr txBox="1"/>
          <p:nvPr/>
        </p:nvSpPr>
        <p:spPr>
          <a:xfrm>
            <a:off x="2355360" y="3593273"/>
            <a:ext cx="1035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BLUE</a:t>
            </a:r>
            <a:endParaRPr lang="en-DK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7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74AC913-30C1-507D-6D0B-2133C42A800D}"/>
              </a:ext>
            </a:extLst>
          </p:cNvPr>
          <p:cNvGrpSpPr/>
          <p:nvPr/>
        </p:nvGrpSpPr>
        <p:grpSpPr>
          <a:xfrm>
            <a:off x="7278051" y="2499338"/>
            <a:ext cx="3471594" cy="2777275"/>
            <a:chOff x="6533799" y="2280677"/>
            <a:chExt cx="3471594" cy="2777275"/>
          </a:xfrm>
        </p:grpSpPr>
        <p:pic>
          <p:nvPicPr>
            <p:cNvPr id="5" name="Picture 4" descr="A white rectangular object with blue buttons&#10;&#10;Description automatically generated">
              <a:extLst>
                <a:ext uri="{FF2B5EF4-FFF2-40B4-BE49-F238E27FC236}">
                  <a16:creationId xmlns:a16="http://schemas.microsoft.com/office/drawing/2014/main" id="{57480E33-7C67-C025-8377-1BBF2EE95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799" y="2280677"/>
              <a:ext cx="3471594" cy="277727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5609228-FA48-0048-4B3B-C470B4A2739B}"/>
                </a:ext>
              </a:extLst>
            </p:cNvPr>
            <p:cNvSpPr/>
            <p:nvPr/>
          </p:nvSpPr>
          <p:spPr>
            <a:xfrm>
              <a:off x="7966311" y="2591991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77E92-C2DB-66B6-BE4F-3AE5ADF39781}"/>
                </a:ext>
              </a:extLst>
            </p:cNvPr>
            <p:cNvSpPr/>
            <p:nvPr/>
          </p:nvSpPr>
          <p:spPr>
            <a:xfrm>
              <a:off x="9020883" y="339931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EE3612-A434-5D49-786C-189B8865D17B}"/>
                </a:ext>
              </a:extLst>
            </p:cNvPr>
            <p:cNvSpPr/>
            <p:nvPr/>
          </p:nvSpPr>
          <p:spPr>
            <a:xfrm>
              <a:off x="7966311" y="424390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EB3F72-8DEE-AB6D-1209-934BDB9E9B00}"/>
                </a:ext>
              </a:extLst>
            </p:cNvPr>
            <p:cNvSpPr/>
            <p:nvPr/>
          </p:nvSpPr>
          <p:spPr>
            <a:xfrm>
              <a:off x="6846142" y="339931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6895484" y="5436938"/>
            <a:ext cx="41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case press the BLUE button, because the square is blue.</a:t>
            </a:r>
            <a:endParaRPr lang="en-D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8980563" y="5002563"/>
            <a:ext cx="0" cy="434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49A54-21BB-6D94-F2AE-1C0FBF48B54B}"/>
              </a:ext>
            </a:extLst>
          </p:cNvPr>
          <p:cNvSpPr txBox="1"/>
          <p:nvPr/>
        </p:nvSpPr>
        <p:spPr>
          <a:xfrm>
            <a:off x="1660338" y="563427"/>
            <a:ext cx="932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squares in red, green, blue or yellow. Press the button that correspond to the colour of </a:t>
            </a:r>
            <a:r>
              <a:rPr lang="en-GB" sz="2400"/>
              <a:t>the square.</a:t>
            </a:r>
            <a:endParaRPr lang="en-DK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CDA38E-A3FC-AFB8-67F6-9FA914364380}"/>
              </a:ext>
            </a:extLst>
          </p:cNvPr>
          <p:cNvSpPr/>
          <p:nvPr/>
        </p:nvSpPr>
        <p:spPr>
          <a:xfrm>
            <a:off x="2544430" y="2541713"/>
            <a:ext cx="648000" cy="64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719CCC-F740-D836-2CCF-BD2604BEE2F6}"/>
              </a:ext>
            </a:extLst>
          </p:cNvPr>
          <p:cNvSpPr/>
          <p:nvPr/>
        </p:nvSpPr>
        <p:spPr>
          <a:xfrm>
            <a:off x="3621745" y="3561661"/>
            <a:ext cx="648000" cy="64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53D7CF-1DE1-B96D-555B-17AB947DCF0F}"/>
              </a:ext>
            </a:extLst>
          </p:cNvPr>
          <p:cNvSpPr/>
          <p:nvPr/>
        </p:nvSpPr>
        <p:spPr>
          <a:xfrm>
            <a:off x="2544430" y="453636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8F9016-1897-5A89-70CD-DA9E7D147E76}"/>
              </a:ext>
            </a:extLst>
          </p:cNvPr>
          <p:cNvSpPr/>
          <p:nvPr/>
        </p:nvSpPr>
        <p:spPr>
          <a:xfrm>
            <a:off x="1442355" y="3571739"/>
            <a:ext cx="648000" cy="64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C0EAB6-1EA6-505A-4E0C-09A92E723FB3}"/>
              </a:ext>
            </a:extLst>
          </p:cNvPr>
          <p:cNvSpPr/>
          <p:nvPr/>
        </p:nvSpPr>
        <p:spPr>
          <a:xfrm>
            <a:off x="2544430" y="3561661"/>
            <a:ext cx="648000" cy="64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2229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74AC913-30C1-507D-6D0B-2133C42A800D}"/>
              </a:ext>
            </a:extLst>
          </p:cNvPr>
          <p:cNvGrpSpPr/>
          <p:nvPr/>
        </p:nvGrpSpPr>
        <p:grpSpPr>
          <a:xfrm>
            <a:off x="7278051" y="2499338"/>
            <a:ext cx="3471594" cy="2777275"/>
            <a:chOff x="6533799" y="2280677"/>
            <a:chExt cx="3471594" cy="2777275"/>
          </a:xfrm>
        </p:grpSpPr>
        <p:pic>
          <p:nvPicPr>
            <p:cNvPr id="5" name="Picture 4" descr="A white rectangular object with blue buttons&#10;&#10;Description automatically generated">
              <a:extLst>
                <a:ext uri="{FF2B5EF4-FFF2-40B4-BE49-F238E27FC236}">
                  <a16:creationId xmlns:a16="http://schemas.microsoft.com/office/drawing/2014/main" id="{57480E33-7C67-C025-8377-1BBF2EE95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799" y="2280677"/>
              <a:ext cx="3471594" cy="277727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5609228-FA48-0048-4B3B-C470B4A2739B}"/>
                </a:ext>
              </a:extLst>
            </p:cNvPr>
            <p:cNvSpPr/>
            <p:nvPr/>
          </p:nvSpPr>
          <p:spPr>
            <a:xfrm>
              <a:off x="7966311" y="2591991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77E92-C2DB-66B6-BE4F-3AE5ADF39781}"/>
                </a:ext>
              </a:extLst>
            </p:cNvPr>
            <p:cNvSpPr/>
            <p:nvPr/>
          </p:nvSpPr>
          <p:spPr>
            <a:xfrm>
              <a:off x="9020883" y="339931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EE3612-A434-5D49-786C-189B8865D17B}"/>
                </a:ext>
              </a:extLst>
            </p:cNvPr>
            <p:cNvSpPr/>
            <p:nvPr/>
          </p:nvSpPr>
          <p:spPr>
            <a:xfrm>
              <a:off x="7966311" y="424390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EB3F72-8DEE-AB6D-1209-934BDB9E9B00}"/>
                </a:ext>
              </a:extLst>
            </p:cNvPr>
            <p:cNvSpPr/>
            <p:nvPr/>
          </p:nvSpPr>
          <p:spPr>
            <a:xfrm>
              <a:off x="6846142" y="339931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6895484" y="5436938"/>
            <a:ext cx="41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case press the BLUE button, because the word say blue.</a:t>
            </a:r>
            <a:endParaRPr lang="en-D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8980563" y="5002563"/>
            <a:ext cx="0" cy="4343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CDA38E-A3FC-AFB8-67F6-9FA914364380}"/>
              </a:ext>
            </a:extLst>
          </p:cNvPr>
          <p:cNvSpPr/>
          <p:nvPr/>
        </p:nvSpPr>
        <p:spPr>
          <a:xfrm>
            <a:off x="2544430" y="2541713"/>
            <a:ext cx="648000" cy="64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719CCC-F740-D836-2CCF-BD2604BEE2F6}"/>
              </a:ext>
            </a:extLst>
          </p:cNvPr>
          <p:cNvSpPr/>
          <p:nvPr/>
        </p:nvSpPr>
        <p:spPr>
          <a:xfrm>
            <a:off x="3621745" y="3561661"/>
            <a:ext cx="648000" cy="648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53D7CF-1DE1-B96D-555B-17AB947DCF0F}"/>
              </a:ext>
            </a:extLst>
          </p:cNvPr>
          <p:cNvSpPr/>
          <p:nvPr/>
        </p:nvSpPr>
        <p:spPr>
          <a:xfrm>
            <a:off x="2544430" y="453636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8F9016-1897-5A89-70CD-DA9E7D147E76}"/>
              </a:ext>
            </a:extLst>
          </p:cNvPr>
          <p:cNvSpPr/>
          <p:nvPr/>
        </p:nvSpPr>
        <p:spPr>
          <a:xfrm>
            <a:off x="1442355" y="3571739"/>
            <a:ext cx="648000" cy="648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5D970-C28A-1000-5A36-7D0F196E658B}"/>
              </a:ext>
            </a:extLst>
          </p:cNvPr>
          <p:cNvSpPr txBox="1"/>
          <p:nvPr/>
        </p:nvSpPr>
        <p:spPr>
          <a:xfrm>
            <a:off x="1097280" y="563427"/>
            <a:ext cx="10469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words written in red, green, blue or yellow. Press the button that word say and not the colour of the ink.</a:t>
            </a:r>
            <a:endParaRPr lang="en-DK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304-CB30-7FB5-D53B-91B94CC58107}"/>
              </a:ext>
            </a:extLst>
          </p:cNvPr>
          <p:cNvSpPr txBox="1"/>
          <p:nvPr/>
        </p:nvSpPr>
        <p:spPr>
          <a:xfrm>
            <a:off x="2355360" y="3593273"/>
            <a:ext cx="1035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BLUE</a:t>
            </a:r>
            <a:endParaRPr lang="en-DK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48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191</Words>
  <Application>Microsoft Office PowerPoint</Application>
  <PresentationFormat>Widescreen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45</cp:revision>
  <dcterms:created xsi:type="dcterms:W3CDTF">2023-09-24T09:09:10Z</dcterms:created>
  <dcterms:modified xsi:type="dcterms:W3CDTF">2024-11-08T13:14:37Z</dcterms:modified>
</cp:coreProperties>
</file>