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28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ED40072-D8CE-881C-6D86-3B2E76CDB11C}"/>
              </a:ext>
            </a:extLst>
          </p:cNvPr>
          <p:cNvSpPr/>
          <p:nvPr userDrawn="1"/>
        </p:nvSpPr>
        <p:spPr>
          <a:xfrm>
            <a:off x="11674136" y="195309"/>
            <a:ext cx="284085" cy="2840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406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45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37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Sign 1">
            <a:extLst>
              <a:ext uri="{FF2B5EF4-FFF2-40B4-BE49-F238E27FC236}">
                <a16:creationId xmlns:a16="http://schemas.microsoft.com/office/drawing/2014/main" id="{B38CC43E-E20D-2E62-43FE-EFF28D0B524C}"/>
              </a:ext>
            </a:extLst>
          </p:cNvPr>
          <p:cNvSpPr/>
          <p:nvPr/>
        </p:nvSpPr>
        <p:spPr>
          <a:xfrm>
            <a:off x="5530391" y="2925844"/>
            <a:ext cx="1131217" cy="100631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01819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835879" y="2613392"/>
            <a:ext cx="25202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70C0"/>
                </a:solidFill>
              </a:rPr>
              <a:t>RØD</a:t>
            </a:r>
            <a:endParaRPr lang="en-DK" sz="1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113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411885" y="2613392"/>
            <a:ext cx="33682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70C0"/>
                </a:solidFill>
              </a:rPr>
              <a:t>GRØN</a:t>
            </a:r>
            <a:endParaRPr lang="en-DK" sz="1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208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014614" y="2613392"/>
            <a:ext cx="21627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70C0"/>
                </a:solidFill>
              </a:rPr>
              <a:t>BLÅ</a:t>
            </a:r>
            <a:endParaRPr lang="en-DK" sz="1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94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918434" y="2613392"/>
            <a:ext cx="23551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70C0"/>
                </a:solidFill>
              </a:rPr>
              <a:t>GUL</a:t>
            </a:r>
            <a:endParaRPr lang="en-DK" sz="10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951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835879" y="2613392"/>
            <a:ext cx="25202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8F200"/>
                </a:solidFill>
              </a:rPr>
              <a:t>RØD</a:t>
            </a:r>
            <a:endParaRPr lang="en-DK" sz="10000" dirty="0">
              <a:solidFill>
                <a:srgbClr val="F8F2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185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411885" y="2613392"/>
            <a:ext cx="33682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FF00"/>
                </a:solidFill>
              </a:rPr>
              <a:t>GRØN</a:t>
            </a:r>
            <a:endParaRPr lang="en-DK" sz="10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6412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014614" y="2613392"/>
            <a:ext cx="21627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FF00"/>
                </a:solidFill>
              </a:rPr>
              <a:t>BLÅ</a:t>
            </a:r>
            <a:endParaRPr lang="en-DK" sz="10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36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918434" y="2613392"/>
            <a:ext cx="23551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FF00"/>
                </a:solidFill>
              </a:rPr>
              <a:t>GUL</a:t>
            </a:r>
            <a:endParaRPr lang="en-DK" sz="10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846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F8F200"/>
          </a:solidFill>
          <a:ln>
            <a:solidFill>
              <a:srgbClr val="F8F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01215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8562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835879" y="2613392"/>
            <a:ext cx="25202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0000"/>
                </a:solidFill>
              </a:rPr>
              <a:t>RØD</a:t>
            </a:r>
            <a:endParaRPr lang="en-DK" sz="1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5976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918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EB9082-A51C-6136-516E-F9EDB98EA8C3}"/>
              </a:ext>
            </a:extLst>
          </p:cNvPr>
          <p:cNvSpPr/>
          <p:nvPr/>
        </p:nvSpPr>
        <p:spPr>
          <a:xfrm>
            <a:off x="4762106" y="2971800"/>
            <a:ext cx="2667786" cy="9144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highlight>
                <a:srgbClr val="F8F2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8984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252593-E5E9-9E03-4345-BC6F4D9FE5A5}"/>
              </a:ext>
            </a:extLst>
          </p:cNvPr>
          <p:cNvSpPr txBox="1"/>
          <p:nvPr/>
        </p:nvSpPr>
        <p:spPr>
          <a:xfrm>
            <a:off x="4328368" y="3244334"/>
            <a:ext cx="3535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Instruktioner</a:t>
            </a:r>
            <a:r>
              <a:rPr lang="en-GB" dirty="0"/>
              <a:t> for neutral Stroop test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86354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252593-E5E9-9E03-4345-BC6F4D9FE5A5}"/>
              </a:ext>
            </a:extLst>
          </p:cNvPr>
          <p:cNvSpPr txBox="1"/>
          <p:nvPr/>
        </p:nvSpPr>
        <p:spPr>
          <a:xfrm>
            <a:off x="5397411" y="3244334"/>
            <a:ext cx="139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Instructioner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230183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411885" y="2613392"/>
            <a:ext cx="33682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0000"/>
                </a:solidFill>
              </a:rPr>
              <a:t>GRØN</a:t>
            </a:r>
            <a:endParaRPr lang="en-DK" sz="1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23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014614" y="2613392"/>
            <a:ext cx="21627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0000"/>
                </a:solidFill>
              </a:rPr>
              <a:t>BLÅ</a:t>
            </a:r>
            <a:endParaRPr lang="en-DK" sz="1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7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918434" y="2613392"/>
            <a:ext cx="23551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FF0000"/>
                </a:solidFill>
              </a:rPr>
              <a:t>GUL</a:t>
            </a:r>
            <a:endParaRPr lang="en-DK" sz="1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9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835879" y="2613392"/>
            <a:ext cx="25202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B050"/>
                </a:solidFill>
              </a:rPr>
              <a:t>RØD</a:t>
            </a:r>
            <a:endParaRPr lang="en-DK" sz="1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0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411885" y="2613392"/>
            <a:ext cx="33682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B050"/>
                </a:solidFill>
              </a:rPr>
              <a:t>GRØN</a:t>
            </a:r>
            <a:endParaRPr lang="en-DK" sz="1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83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5014614" y="2613392"/>
            <a:ext cx="216277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B050"/>
                </a:solidFill>
              </a:rPr>
              <a:t>BLÅ</a:t>
            </a:r>
            <a:endParaRPr lang="en-DK" sz="1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74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340480-55C5-FB14-479C-C4175728834C}"/>
              </a:ext>
            </a:extLst>
          </p:cNvPr>
          <p:cNvSpPr txBox="1"/>
          <p:nvPr/>
        </p:nvSpPr>
        <p:spPr>
          <a:xfrm>
            <a:off x="4918434" y="2613392"/>
            <a:ext cx="235513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0" dirty="0">
                <a:solidFill>
                  <a:srgbClr val="00B050"/>
                </a:solidFill>
              </a:rPr>
              <a:t>GUL</a:t>
            </a:r>
            <a:endParaRPr lang="en-DK" sz="10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788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22</Words>
  <Application>Microsoft Office PowerPoint</Application>
  <PresentationFormat>Widescreen</PresentationFormat>
  <Paragraphs>18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17</cp:revision>
  <dcterms:created xsi:type="dcterms:W3CDTF">2023-09-24T09:09:10Z</dcterms:created>
  <dcterms:modified xsi:type="dcterms:W3CDTF">2023-09-24T17:32:24Z</dcterms:modified>
</cp:coreProperties>
</file>