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7" r:id="rId3"/>
    <p:sldId id="266" r:id="rId4"/>
    <p:sldId id="265" r:id="rId5"/>
    <p:sldId id="264" r:id="rId6"/>
    <p:sldId id="263" r:id="rId7"/>
    <p:sldId id="269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30" autoAdjust="0"/>
  </p:normalViewPr>
  <p:slideViewPr>
    <p:cSldViewPr snapToGrid="0">
      <p:cViewPr varScale="1">
        <p:scale>
          <a:sx n="92" d="100"/>
          <a:sy n="92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42B67-8D10-49DE-AA0E-941F49ED6BD5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AAC98-B2FB-4C31-8D2E-C9C635EA2D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558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F8F-E6C5-ABDA-AB7F-AD52ECE89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CF456-6DAF-E5DF-D5B1-5A4BD453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69707-6CA9-C76C-3BB6-CF3CB617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08F7-A3C2-CFA6-FAF6-625C4D5F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EDC7-B161-EC8B-5EF7-CA3845B5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680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0713-A7DE-4C3B-4053-DDE1B242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0A965-C855-649E-495B-3AEEF3151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6175-24C0-6D59-7E51-492EEF12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20802-3151-5DD6-E081-509F403B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B8F2-E3BF-A627-5D8B-2B29C6A7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014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AC383-A5CE-8951-22A9-1052F58F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C8B8-8BCF-0E3D-969D-46E7138D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DD35-A202-B95E-25DD-C44F68EF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9ABF0-6B9F-1C45-6790-4AD757F6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5B5B-5008-E2F4-9747-74EE1286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494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56A4-08B1-D10A-D586-6F1845AF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9893-1921-9B94-92F6-19D6A497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BE3A-7803-3749-2881-855562E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A214-27FB-D167-C8F5-98206638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CB21-3A8F-4318-9E36-A593693B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735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9DA0-64A7-85A4-BAC9-95311045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0496-DC26-5AAA-E9DF-4550CF94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34F7-980D-730C-2D2B-5876BDEB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2206-66ED-088B-6426-F4804B68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6FBE-A00B-ADCF-EF51-76044152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916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6E09-0093-ABB7-0FA5-040B3F55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C9F4-1E5A-BA39-FF7D-E0506409F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68121-D4BF-40BC-B3CE-252C30A77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DE4C4-4BF3-3F93-F5FA-1AAB6D19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068E2-45FA-A5BF-CC32-57CD54AB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E5FF9-1BE7-495D-7AE1-C8212A9B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420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A339-E17F-607F-2041-FBB3BA3C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B7193-53B6-13D2-72A7-02270322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CFB5C-5C44-9A54-ED00-0D68BE36C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B11E-7B89-4D11-862C-F2C6D4198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D37F2-C420-0EDD-4D1E-3C9460A6D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CB5F1-C7C7-BC52-6183-E9117345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47DED-8615-33A0-A978-156431AF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257D8-21E0-8C54-6F58-CBB21B4A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551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C412-15F6-0A18-4429-3D22E8BC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A9489-AE9A-858E-9D56-217F6EA1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3F0A8-343D-70D7-BAAC-896BD98E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4B720-CFDD-6B5A-9A81-EAA57A1B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924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949D2-3B61-E758-8081-5AC7B139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F2D3-BC8D-9B0E-5B24-78FA4970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2E1D6-4B44-9F9C-B77D-E2D494D9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2006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6748-ECB5-935D-8B1B-06E72180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E8F5-9E71-3B01-EF84-F7B2D84F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36D6E-78A8-B5F2-68BB-8E4376CB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B7E24-4B0B-383C-F44A-997E6AAD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C9C96-39BB-6EF4-5A7E-8C9C505E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3F12F-1712-224B-1D63-548CA8C9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6726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4E6-6B8D-0432-31B3-7F428DF4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45F35-3613-5662-71CC-1D9762F23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9A4A2-4511-A74A-3112-4837BBB37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54A1-D743-0E9C-9661-1511E5F0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4DE9-39D9-A653-844E-DF91F1EB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260D2-508E-C284-D2B2-0CE4609A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5081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8F5F7-B765-A123-8745-E5E604D5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A1926-1068-FC79-E216-806CB68F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1F5F-B878-E6AA-EE33-0A4E57E08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DA03A-7EDA-4C98-A3FA-FE3D05228D66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D372-9C6F-E246-DBEB-A91A908CF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4B54-D458-2891-E9C6-03FC342E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AFA2D-B90C-42FE-9C36-17F3496870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11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79D19-6382-3883-CD3D-CAD3D856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Shapes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Oval 411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7447-82CC-B298-D5E2-B9EC0A8799DE}"/>
              </a:ext>
            </a:extLst>
          </p:cNvPr>
          <p:cNvSpPr/>
          <p:nvPr/>
        </p:nvSpPr>
        <p:spPr>
          <a:xfrm>
            <a:off x="7228396" y="2078182"/>
            <a:ext cx="2258504" cy="1423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E74A5-8ACE-A78B-0BE3-3296481E4A90}"/>
              </a:ext>
            </a:extLst>
          </p:cNvPr>
          <p:cNvSpPr/>
          <p:nvPr/>
        </p:nvSpPr>
        <p:spPr>
          <a:xfrm>
            <a:off x="8702648" y="2743225"/>
            <a:ext cx="1584352" cy="151971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F71D-FEEC-2CCD-0C0B-0F69E02C2622}"/>
              </a:ext>
            </a:extLst>
          </p:cNvPr>
          <p:cNvCxnSpPr/>
          <p:nvPr/>
        </p:nvCxnSpPr>
        <p:spPr>
          <a:xfrm flipH="1" flipV="1">
            <a:off x="7228396" y="3803073"/>
            <a:ext cx="2258504" cy="10702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1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79D19-6382-3883-CD3D-CAD3D856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ow to choose the right colours for interior design – Sophie Robinson">
            <a:extLst>
              <a:ext uri="{FF2B5EF4-FFF2-40B4-BE49-F238E27FC236}">
                <a16:creationId xmlns:a16="http://schemas.microsoft.com/office/drawing/2014/main" id="{A760DD2A-278D-840D-8D7B-7D5285E8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51" y="1530211"/>
            <a:ext cx="3955434" cy="38416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3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79D19-6382-3883-CD3D-CAD3D856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Sprites</a:t>
            </a:r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4" name="Oval 310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video game controller&#10;&#10;Description automatically generated">
            <a:extLst>
              <a:ext uri="{FF2B5EF4-FFF2-40B4-BE49-F238E27FC236}">
                <a16:creationId xmlns:a16="http://schemas.microsoft.com/office/drawing/2014/main" id="{B8959129-3540-0AFB-D746-0AFBAD9B4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385066"/>
            <a:ext cx="3737164" cy="2102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552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79D19-6382-3883-CD3D-CAD3D856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e fascinating origins of Lorem ipsum and how generative AI could kill it">
            <a:extLst>
              <a:ext uri="{FF2B5EF4-FFF2-40B4-BE49-F238E27FC236}">
                <a16:creationId xmlns:a16="http://schemas.microsoft.com/office/drawing/2014/main" id="{FE73D60B-52CC-5973-55C0-43021647E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07" y="2443025"/>
            <a:ext cx="3212926" cy="199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994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79D19-6382-3883-CD3D-CAD3D856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Physical Lengths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easurement of Length - Units, Chart, Tools, Examples">
            <a:extLst>
              <a:ext uri="{FF2B5EF4-FFF2-40B4-BE49-F238E27FC236}">
                <a16:creationId xmlns:a16="http://schemas.microsoft.com/office/drawing/2014/main" id="{C49C9268-9909-D20C-113A-D13ACDFF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6"/>
          <a:stretch/>
        </p:blipFill>
        <p:spPr bwMode="auto">
          <a:xfrm rot="1041759">
            <a:off x="6480560" y="2723189"/>
            <a:ext cx="4576219" cy="143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79D19-6382-3883-CD3D-CAD3D856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 Angles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sual Angle - Fast, Accurate, Reliable Eye Tracking">
            <a:extLst>
              <a:ext uri="{FF2B5EF4-FFF2-40B4-BE49-F238E27FC236}">
                <a16:creationId xmlns:a16="http://schemas.microsoft.com/office/drawing/2014/main" id="{B81FDB75-2422-B131-87A4-0D166DDB5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179522"/>
            <a:ext cx="3737164" cy="251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83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rthday Party PNG, Birthday Party Transparent Background - FreeIconsPNG">
            <a:extLst>
              <a:ext uri="{FF2B5EF4-FFF2-40B4-BE49-F238E27FC236}">
                <a16:creationId xmlns:a16="http://schemas.microsoft.com/office/drawing/2014/main" id="{49F0BCE6-3168-F1DD-4F86-54B97419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99636" cy="28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2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Shapes</vt:lpstr>
      <vt:lpstr>Color</vt:lpstr>
      <vt:lpstr>Sprites</vt:lpstr>
      <vt:lpstr>Text</vt:lpstr>
      <vt:lpstr>Physical Lengths</vt:lpstr>
      <vt:lpstr>Visual Angles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27</cp:revision>
  <dcterms:created xsi:type="dcterms:W3CDTF">2024-09-29T08:09:49Z</dcterms:created>
  <dcterms:modified xsi:type="dcterms:W3CDTF">2024-09-29T18:08:12Z</dcterms:modified>
</cp:coreProperties>
</file>