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4"/>
  </p:notesMasterIdLst>
  <p:sldIdLst>
    <p:sldId id="265" r:id="rId4"/>
    <p:sldId id="264" r:id="rId5"/>
    <p:sldId id="263" r:id="rId6"/>
    <p:sldId id="266" r:id="rId7"/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0D95-BA55-480F-AAC3-051BEB72288C}" v="3" dt="2024-01-19T15:32:3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95" autoAdjust="0"/>
  </p:normalViewPr>
  <p:slideViewPr>
    <p:cSldViewPr snapToGrid="0">
      <p:cViewPr varScale="1">
        <p:scale>
          <a:sx n="94" d="100"/>
          <a:sy n="94" d="100"/>
        </p:scale>
        <p:origin x="821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0E8A0D95-BA55-480F-AAC3-051BEB72288C}"/>
    <pc:docChg chg="custSel delSld modSld modMainMaster">
      <pc:chgData name="Kristian Hennings" userId="c750005e-88d6-4112-85a2-8817d1a82a89" providerId="ADAL" clId="{0E8A0D95-BA55-480F-AAC3-051BEB72288C}" dt="2024-01-19T15:32:37.951" v="39"/>
      <pc:docMkLst>
        <pc:docMk/>
      </pc:docMkLst>
      <pc:sldChg chg="mod modClrScheme chgLayout">
        <pc:chgData name="Kristian Hennings" userId="c750005e-88d6-4112-85a2-8817d1a82a89" providerId="ADAL" clId="{0E8A0D95-BA55-480F-AAC3-051BEB72288C}" dt="2024-01-19T09:41:04.062" v="36" actId="700"/>
        <pc:sldMkLst>
          <pc:docMk/>
          <pc:sldMk cId="2220615399" sldId="256"/>
        </pc:sldMkLst>
      </pc:sldChg>
      <pc:sldChg chg="del">
        <pc:chgData name="Kristian Hennings" userId="c750005e-88d6-4112-85a2-8817d1a82a89" providerId="ADAL" clId="{0E8A0D95-BA55-480F-AAC3-051BEB72288C}" dt="2024-01-13T13:38:23.403" v="2" actId="47"/>
        <pc:sldMkLst>
          <pc:docMk/>
          <pc:sldMk cId="4022880944" sldId="257"/>
        </pc:sldMkLst>
      </pc:sldChg>
      <pc:sldChg chg="del">
        <pc:chgData name="Kristian Hennings" userId="c750005e-88d6-4112-85a2-8817d1a82a89" providerId="ADAL" clId="{0E8A0D95-BA55-480F-AAC3-051BEB72288C}" dt="2024-01-13T13:38:24.389" v="3" actId="47"/>
        <pc:sldMkLst>
          <pc:docMk/>
          <pc:sldMk cId="1237521980" sldId="258"/>
        </pc:sldMkLst>
      </pc:sldChg>
      <pc:sldChg chg="del">
        <pc:chgData name="Kristian Hennings" userId="c750005e-88d6-4112-85a2-8817d1a82a89" providerId="ADAL" clId="{0E8A0D95-BA55-480F-AAC3-051BEB72288C}" dt="2024-01-13T13:38:25.264" v="4" actId="47"/>
        <pc:sldMkLst>
          <pc:docMk/>
          <pc:sldMk cId="2067269519" sldId="259"/>
        </pc:sldMkLst>
      </pc:sldChg>
      <pc:sldChg chg="del">
        <pc:chgData name="Kristian Hennings" userId="c750005e-88d6-4112-85a2-8817d1a82a89" providerId="ADAL" clId="{0E8A0D95-BA55-480F-AAC3-051BEB72288C}" dt="2024-01-13T13:38:26.803" v="5" actId="47"/>
        <pc:sldMkLst>
          <pc:docMk/>
          <pc:sldMk cId="3433367663" sldId="260"/>
        </pc:sldMkLst>
      </pc:sldChg>
      <pc:sldChg chg="del">
        <pc:chgData name="Kristian Hennings" userId="c750005e-88d6-4112-85a2-8817d1a82a89" providerId="ADAL" clId="{0E8A0D95-BA55-480F-AAC3-051BEB72288C}" dt="2024-01-13T13:38:27.924" v="6" actId="47"/>
        <pc:sldMkLst>
          <pc:docMk/>
          <pc:sldMk cId="3340757031" sldId="261"/>
        </pc:sldMkLst>
      </pc:sldChg>
      <pc:sldChg chg="del">
        <pc:chgData name="Kristian Hennings" userId="c750005e-88d6-4112-85a2-8817d1a82a89" providerId="ADAL" clId="{0E8A0D95-BA55-480F-AAC3-051BEB72288C}" dt="2024-01-13T13:38:05.785" v="0" actId="47"/>
        <pc:sldMkLst>
          <pc:docMk/>
          <pc:sldMk cId="3297780617" sldId="265"/>
        </pc:sldMkLst>
      </pc:sldChg>
      <pc:sldChg chg="del">
        <pc:chgData name="Kristian Hennings" userId="c750005e-88d6-4112-85a2-8817d1a82a89" providerId="ADAL" clId="{0E8A0D95-BA55-480F-AAC3-051BEB72288C}" dt="2024-01-13T13:38:10.529" v="1" actId="47"/>
        <pc:sldMkLst>
          <pc:docMk/>
          <pc:sldMk cId="2137359767" sldId="266"/>
        </pc:sldMkLst>
      </pc:sldChg>
      <pc:sldMasterChg chg="mod modSldLayout">
        <pc:chgData name="Kristian Hennings" userId="c750005e-88d6-4112-85a2-8817d1a82a89" providerId="ADAL" clId="{0E8A0D95-BA55-480F-AAC3-051BEB72288C}" dt="2024-01-19T15:32:37.951" v="39"/>
        <pc:sldMasterMkLst>
          <pc:docMk/>
          <pc:sldMasterMk cId="3802315346" sldId="2147483648"/>
        </pc:sldMasterMkLst>
        <pc:sldLayoutChg chg="mod">
          <pc:chgData name="Kristian Hennings" userId="c750005e-88d6-4112-85a2-8817d1a82a89" providerId="ADAL" clId="{0E8A0D95-BA55-480F-AAC3-051BEB72288C}" dt="2024-01-13T13:47:21.357" v="18" actId="6014"/>
          <pc:sldLayoutMkLst>
            <pc:docMk/>
            <pc:sldMasterMk cId="3802315346" sldId="2147483648"/>
            <pc:sldLayoutMk cId="642810623" sldId="2147483649"/>
          </pc:sldLayoutMkLst>
        </pc:sldLayoutChg>
        <pc:sldLayoutChg chg="addSp delSp modSp mod">
          <pc:chgData name="Kristian Hennings" userId="c750005e-88d6-4112-85a2-8817d1a82a89" providerId="ADAL" clId="{0E8A0D95-BA55-480F-AAC3-051BEB72288C}" dt="2024-01-19T15:32:32.138" v="37" actId="14100"/>
          <pc:sldLayoutMkLst>
            <pc:docMk/>
            <pc:sldMasterMk cId="3802315346" sldId="2147483648"/>
            <pc:sldLayoutMk cId="3897079236" sldId="2147483650"/>
          </pc:sldLayoutMkLst>
          <pc:spChg chg="add mod">
            <ac:chgData name="Kristian Hennings" userId="c750005e-88d6-4112-85a2-8817d1a82a89" providerId="ADAL" clId="{0E8A0D95-BA55-480F-AAC3-051BEB72288C}" dt="2024-01-19T15:32:32.138" v="37" actId="14100"/>
            <ac:spMkLst>
              <pc:docMk/>
              <pc:sldMasterMk cId="3802315346" sldId="2147483648"/>
              <pc:sldLayoutMk cId="3897079236" sldId="2147483650"/>
              <ac:spMk id="2" creationId="{D70C5DF6-CD1F-55C9-DC77-11582FC30E39}"/>
            </ac:spMkLst>
          </pc:spChg>
          <pc:spChg chg="del">
            <ac:chgData name="Kristian Hennings" userId="c750005e-88d6-4112-85a2-8817d1a82a89" providerId="ADAL" clId="{0E8A0D95-BA55-480F-AAC3-051BEB72288C}" dt="2024-01-13T13:39:07.604" v="8" actId="478"/>
            <ac:spMkLst>
              <pc:docMk/>
              <pc:sldMasterMk cId="3802315346" sldId="2147483648"/>
              <pc:sldLayoutMk cId="3897079236" sldId="2147483650"/>
              <ac:spMk id="2" creationId="{E91C714F-2CC0-963F-3AAD-D6DCE352C2C5}"/>
            </ac:spMkLst>
          </pc:spChg>
          <pc:spChg chg="add del mod">
            <ac:chgData name="Kristian Hennings" userId="c750005e-88d6-4112-85a2-8817d1a82a89" providerId="ADAL" clId="{0E8A0D95-BA55-480F-AAC3-051BEB72288C}" dt="2024-01-19T09:40:41.181" v="32" actId="478"/>
            <ac:spMkLst>
              <pc:docMk/>
              <pc:sldMasterMk cId="3802315346" sldId="2147483648"/>
              <pc:sldLayoutMk cId="3897079236" sldId="2147483650"/>
              <ac:spMk id="3" creationId="{4A705326-3A18-0BA1-8916-60AA6EBFA9AB}"/>
            </ac:spMkLst>
          </pc:spChg>
        </pc:sldLayoutChg>
        <pc:sldLayoutChg chg="addSp delSp modSp mod">
          <pc:chgData name="Kristian Hennings" userId="c750005e-88d6-4112-85a2-8817d1a82a89" providerId="ADAL" clId="{0E8A0D95-BA55-480F-AAC3-051BEB72288C}" dt="2024-01-19T15:32:37.951" v="39"/>
          <pc:sldLayoutMkLst>
            <pc:docMk/>
            <pc:sldMasterMk cId="3802315346" sldId="2147483648"/>
            <pc:sldLayoutMk cId="272858804" sldId="2147483651"/>
          </pc:sldLayoutMkLst>
          <pc:spChg chg="add mod">
            <ac:chgData name="Kristian Hennings" userId="c750005e-88d6-4112-85a2-8817d1a82a89" providerId="ADAL" clId="{0E8A0D95-BA55-480F-AAC3-051BEB72288C}" dt="2024-01-19T15:32:37.951" v="39"/>
            <ac:spMkLst>
              <pc:docMk/>
              <pc:sldMasterMk cId="3802315346" sldId="2147483648"/>
              <pc:sldLayoutMk cId="272858804" sldId="2147483651"/>
              <ac:spMk id="2" creationId="{30EC4258-E658-AA42-C0FE-69BD278F5F67}"/>
            </ac:spMkLst>
          </pc:spChg>
          <pc:spChg chg="del mod">
            <ac:chgData name="Kristian Hennings" userId="c750005e-88d6-4112-85a2-8817d1a82a89" providerId="ADAL" clId="{0E8A0D95-BA55-480F-AAC3-051BEB72288C}" dt="2024-01-19T15:32:37.485" v="38" actId="478"/>
            <ac:spMkLst>
              <pc:docMk/>
              <pc:sldMasterMk cId="3802315346" sldId="2147483648"/>
              <pc:sldLayoutMk cId="272858804" sldId="2147483651"/>
              <ac:spMk id="3" creationId="{4A705326-3A18-0BA1-8916-60AA6EBFA9A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2D7E-BE5A-4217-B140-32655DCFE25E}" type="datetimeFigureOut">
              <a:rPr lang="en-DK" smtClean="0"/>
              <a:t>11/11/2024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A866-1253-4137-80B1-C0DC28C3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406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AA4C3-313E-FA88-8389-EE2E3D7FE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8231A-9A3E-4019-B2AE-FF50663B9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2A6AB-4404-CD3D-3E5E-221600ADD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ScreenSizeMeasurement.png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7FA51-9371-291D-523D-19A17BCCF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42311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7D559-D08F-8965-2F56-E339551A3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1C6FE8-264C-5042-E311-D7D6C53257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5A66B-F673-5096-3F26-3E7B91698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BAF1C-DD02-9311-89F1-716AC547E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253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0DBFC-63B2-D63D-2554-DB97A43B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D8D80C-34EE-E265-2C6C-6F5161E55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0A324-7F07-B8CA-BA1D-9EA860769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ScreenPositionInstruction.png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C9B8E-3687-BC5E-C912-437A45D4D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002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889D8-9331-E0BB-F699-3F88B90F3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6CA871-C28A-8250-E6F1-43FAEFFDA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6CB7B-F4A7-ECF1-670B-6322C0EE5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PositionInstruction.png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330DB-A593-37F2-CE65-40764DFA2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11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Update instruction</a:t>
            </a:r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456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FiducialInstruction.png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790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DetectorInstruction.png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210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ACAAD-2386-0113-8380-76769FB0A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E60DC-0AD1-BFF5-5ED4-9532117F4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E95CD7-ACB8-D658-22AA-071940B65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S1.png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0683D-7199-5411-9B7F-F3A305E61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658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7A12F-F124-384F-D1DD-29BD21A76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7BF6F9-6127-2F91-4991-AF6CCD5DC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11A395-538E-738D-2B93-B41717FB7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S2.png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8302-C839-50DB-5D56-F529C1082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01043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E111C-6133-A14D-0A44-9EDDB09C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950296-88A6-62D7-2E7B-2C947B8A57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43AA2-6874-9EAD-1FA2-61C6ABBDC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S3.png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00B5D-8676-F5FC-4DE9-E66ADCD9C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49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Blac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 Backgoun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805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62B8A-1B9B-7BFC-2E9C-70791517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1A736B-D36E-E80D-2550-33D9287145EF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2000" cy="685800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D95F7B-4E85-A9AA-968B-687D9A429297}"/>
              </a:ext>
            </a:extLst>
          </p:cNvPr>
          <p:cNvSpPr txBox="1"/>
          <p:nvPr/>
        </p:nvSpPr>
        <p:spPr>
          <a:xfrm rot="19826278">
            <a:off x="2839098" y="2619945"/>
            <a:ext cx="722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length of the screen diagonal in cm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157119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91B3-5D60-7251-3074-BA8003BAC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E65957-AA55-39E9-1A8C-A2A0E451FC0E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4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281643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AA855-4980-F317-0EBC-7F9EA5C7F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C03C7-3259-8E3C-BAD4-97B632D13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997" y="1040644"/>
            <a:ext cx="6910006" cy="5645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79E11-D4A6-3052-62DF-99CFF554C910}"/>
              </a:ext>
            </a:extLst>
          </p:cNvPr>
          <p:cNvSpPr txBox="1"/>
          <p:nvPr/>
        </p:nvSpPr>
        <p:spPr>
          <a:xfrm>
            <a:off x="1341429" y="416026"/>
            <a:ext cx="950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distance from the eyes of the subject to the screen</a:t>
            </a:r>
            <a:endParaRPr lang="en-DK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E76607-92CC-E9BC-489B-16D0B5431953}"/>
              </a:ext>
            </a:extLst>
          </p:cNvPr>
          <p:cNvCxnSpPr/>
          <p:nvPr/>
        </p:nvCxnSpPr>
        <p:spPr>
          <a:xfrm>
            <a:off x="4604657" y="1934936"/>
            <a:ext cx="305344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B82AC6-B6DF-EDDA-A524-D5ABD8D6AC9D}"/>
              </a:ext>
            </a:extLst>
          </p:cNvPr>
          <p:cNvSpPr txBox="1"/>
          <p:nvPr/>
        </p:nvSpPr>
        <p:spPr>
          <a:xfrm>
            <a:off x="5356454" y="1514905"/>
            <a:ext cx="15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in cm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6690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63BEC-912B-ED1F-3079-49650730E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BA23-A339-C7AD-8468-BA145DAEC6CC}"/>
              </a:ext>
            </a:extLst>
          </p:cNvPr>
          <p:cNvSpPr txBox="1"/>
          <p:nvPr/>
        </p:nvSpPr>
        <p:spPr>
          <a:xfrm>
            <a:off x="1034518" y="432355"/>
            <a:ext cx="10122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required position of the fiducial with the VTG Calibrator</a:t>
            </a:r>
            <a:endParaRPr lang="en-DK" sz="2800" dirty="0"/>
          </a:p>
        </p:txBody>
      </p:sp>
      <p:pic>
        <p:nvPicPr>
          <p:cNvPr id="5" name="Picture 4" descr="A person holding a rectangular device&#10;&#10;Description automatically generated">
            <a:extLst>
              <a:ext uri="{FF2B5EF4-FFF2-40B4-BE49-F238E27FC236}">
                <a16:creationId xmlns:a16="http://schemas.microsoft.com/office/drawing/2014/main" id="{41E8767E-4DF0-CA69-7BBD-8D906215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t="8809" r="5080" b="20833"/>
          <a:stretch/>
        </p:blipFill>
        <p:spPr>
          <a:xfrm>
            <a:off x="5589249" y="1265466"/>
            <a:ext cx="5399880" cy="5418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85B3F8-15CB-39F1-62BC-2A6B96F4036D}"/>
              </a:ext>
            </a:extLst>
          </p:cNvPr>
          <p:cNvSpPr txBox="1"/>
          <p:nvPr/>
        </p:nvSpPr>
        <p:spPr>
          <a:xfrm>
            <a:off x="1034518" y="1265466"/>
            <a:ext cx="4353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Procedure:</a:t>
            </a:r>
          </a:p>
          <a:p>
            <a:pPr marL="342900" indent="-342900">
              <a:buAutoNum type="arabicPeriod"/>
            </a:pPr>
            <a:r>
              <a:rPr lang="en-GB" dirty="0"/>
              <a:t>Place the VTG Calibrator in the screen corner where the fiducials are to be generated.</a:t>
            </a:r>
          </a:p>
          <a:p>
            <a:pPr marL="342900" indent="-342900">
              <a:buAutoNum type="arabicPeriod"/>
            </a:pPr>
            <a:r>
              <a:rPr lang="en-GB" dirty="0"/>
              <a:t>Read of the vertical and horizontal distances from the centre of the fiducial edge of display area.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sz="1600" i="1" dirty="0"/>
              <a:t>Please see the LabBench VTG manual if further information is required on the calibration procedure.</a:t>
            </a:r>
          </a:p>
        </p:txBody>
      </p:sp>
    </p:spTree>
    <p:extLst>
      <p:ext uri="{BB962C8B-B14F-4D97-AF65-F5344CB8AC3E}">
        <p14:creationId xmlns:p14="http://schemas.microsoft.com/office/powerpoint/2010/main" val="67314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05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438F3-F864-32F1-9E2B-21D621285109}"/>
              </a:ext>
            </a:extLst>
          </p:cNvPr>
          <p:cNvSpPr txBox="1"/>
          <p:nvPr/>
        </p:nvSpPr>
        <p:spPr>
          <a:xfrm>
            <a:off x="1675020" y="2951947"/>
            <a:ext cx="8841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Start the test to generate a fiducial and use the VTG calibrator  to confirm the fiducial is in the correct position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438F3-F864-32F1-9E2B-21D621285109}"/>
              </a:ext>
            </a:extLst>
          </p:cNvPr>
          <p:cNvSpPr txBox="1"/>
          <p:nvPr/>
        </p:nvSpPr>
        <p:spPr>
          <a:xfrm>
            <a:off x="937622" y="326972"/>
            <a:ext cx="10316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Mount the LabBench VTG device on the screen and start this test.</a:t>
            </a:r>
          </a:p>
          <a:p>
            <a:r>
              <a:rPr lang="en-GB" sz="2800" dirty="0"/>
              <a:t>This test will generate a series of visual stimuli with fiducials and will verify that triggers are correctly generated by the LabBench VTG.</a:t>
            </a:r>
            <a:endParaRPr lang="en-DK" sz="2800" dirty="0"/>
          </a:p>
        </p:txBody>
      </p:sp>
      <p:pic>
        <p:nvPicPr>
          <p:cNvPr id="4" name="Picture 3" descr="A hand holding a phone&#10;&#10;Description automatically generated">
            <a:extLst>
              <a:ext uri="{FF2B5EF4-FFF2-40B4-BE49-F238E27FC236}">
                <a16:creationId xmlns:a16="http://schemas.microsoft.com/office/drawing/2014/main" id="{4BEB9670-88C6-1311-CAAF-3A6090AC5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8" t="25118" r="18652" b="15834"/>
          <a:stretch/>
        </p:blipFill>
        <p:spPr>
          <a:xfrm>
            <a:off x="4275139" y="1975958"/>
            <a:ext cx="3641722" cy="3314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847A60-7B7B-E65D-5F13-66F54C3D9CA8}"/>
              </a:ext>
            </a:extLst>
          </p:cNvPr>
          <p:cNvSpPr txBox="1"/>
          <p:nvPr/>
        </p:nvSpPr>
        <p:spPr>
          <a:xfrm>
            <a:off x="937622" y="5467748"/>
            <a:ext cx="10316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Each stimuli will consist of displaying a number. Each time you see a number press any button on the LabBench PAD.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389121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21B93-8A05-A53A-0D50-ACF0C1337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EE8E5-803B-D3E9-0CBE-A1E7F68E51DB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1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228533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888D9-3C69-E2D8-26AE-3FC4A6842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A74B6-7990-FCFF-BDA3-F7FDDFC4EEE0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2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422473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58C57-F70E-696F-6123-347ACD0F2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49421E-D2CC-1E64-5B86-2D15C9EF7737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3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3535884384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Stimu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7" ma:contentTypeDescription="Create a new document." ma:contentTypeScope="" ma:versionID="ccde82052730f3953ccb22e595f11d68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cdfcea1928cd178ac0427a8aa8ed82fa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DB9512-0F98-4D44-8A6A-692E865943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3D6522-B54A-4BC4-8FAA-0B5F1B46A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211</Words>
  <Application>Microsoft Office PowerPoint</Application>
  <PresentationFormat>Widescreen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Fira Code</vt:lpstr>
      <vt:lpstr>VisualStimuli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69</cp:revision>
  <dcterms:created xsi:type="dcterms:W3CDTF">2023-12-12T08:37:02Z</dcterms:created>
  <dcterms:modified xsi:type="dcterms:W3CDTF">2024-11-11T08:32:47Z</dcterms:modified>
</cp:coreProperties>
</file>