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81" r:id="rId3"/>
    <p:sldId id="284" r:id="rId4"/>
    <p:sldId id="282" r:id="rId5"/>
    <p:sldId id="280" r:id="rId6"/>
    <p:sldId id="285" r:id="rId7"/>
    <p:sldId id="283" r:id="rId8"/>
    <p:sldId id="278" r:id="rId9"/>
    <p:sldId id="287" r:id="rId10"/>
    <p:sldId id="289" r:id="rId11"/>
    <p:sldId id="279" r:id="rId12"/>
    <p:sldId id="286" r:id="rId13"/>
    <p:sldId id="288" r:id="rId14"/>
    <p:sldId id="277" r:id="rId1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8F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CED40072-D8CE-881C-6D86-3B2E76CDB11C}"/>
              </a:ext>
            </a:extLst>
          </p:cNvPr>
          <p:cNvSpPr/>
          <p:nvPr userDrawn="1"/>
        </p:nvSpPr>
        <p:spPr>
          <a:xfrm>
            <a:off x="11674136" y="195309"/>
            <a:ext cx="284085" cy="284085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0406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5451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7372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us Sign 1">
            <a:extLst>
              <a:ext uri="{FF2B5EF4-FFF2-40B4-BE49-F238E27FC236}">
                <a16:creationId xmlns:a16="http://schemas.microsoft.com/office/drawing/2014/main" id="{B38CC43E-E20D-2E62-43FE-EFF28D0B524C}"/>
              </a:ext>
            </a:extLst>
          </p:cNvPr>
          <p:cNvSpPr/>
          <p:nvPr/>
        </p:nvSpPr>
        <p:spPr>
          <a:xfrm>
            <a:off x="5530391" y="2925844"/>
            <a:ext cx="1131217" cy="1006311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00892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CFD76-34DF-7717-98FE-08CE350DAA20}"/>
              </a:ext>
            </a:extLst>
          </p:cNvPr>
          <p:cNvSpPr txBox="1"/>
          <p:nvPr/>
        </p:nvSpPr>
        <p:spPr>
          <a:xfrm>
            <a:off x="4393611" y="2921168"/>
            <a:ext cx="340477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CCCKCCC</a:t>
            </a:r>
            <a:endParaRPr lang="en-DK" sz="6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534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CFD76-34DF-7717-98FE-08CE350DAA20}"/>
              </a:ext>
            </a:extLst>
          </p:cNvPr>
          <p:cNvSpPr txBox="1"/>
          <p:nvPr/>
        </p:nvSpPr>
        <p:spPr>
          <a:xfrm>
            <a:off x="4311697" y="2921168"/>
            <a:ext cx="35686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KKKHKKK</a:t>
            </a:r>
            <a:endParaRPr lang="en-DK" sz="6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81457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CFD76-34DF-7717-98FE-08CE350DAA20}"/>
              </a:ext>
            </a:extLst>
          </p:cNvPr>
          <p:cNvSpPr txBox="1"/>
          <p:nvPr/>
        </p:nvSpPr>
        <p:spPr>
          <a:xfrm>
            <a:off x="4509668" y="2921168"/>
            <a:ext cx="32608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SSSHSSS</a:t>
            </a:r>
            <a:endParaRPr lang="en-DK" sz="6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6741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CFD76-34DF-7717-98FE-08CE350DAA20}"/>
              </a:ext>
            </a:extLst>
          </p:cNvPr>
          <p:cNvSpPr txBox="1"/>
          <p:nvPr/>
        </p:nvSpPr>
        <p:spPr>
          <a:xfrm>
            <a:off x="4331254" y="2921168"/>
            <a:ext cx="35294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CCCHCCC</a:t>
            </a:r>
            <a:endParaRPr lang="en-DK" sz="6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596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8D72EAD-5A81-DEF9-CF33-3BB873E34A8E}"/>
              </a:ext>
            </a:extLst>
          </p:cNvPr>
          <p:cNvSpPr/>
          <p:nvPr/>
        </p:nvSpPr>
        <p:spPr>
          <a:xfrm>
            <a:off x="6675249" y="3000079"/>
            <a:ext cx="895547" cy="8578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2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BB06849-C76D-0FB7-09DC-B8687A73F972}"/>
              </a:ext>
            </a:extLst>
          </p:cNvPr>
          <p:cNvSpPr/>
          <p:nvPr/>
        </p:nvSpPr>
        <p:spPr>
          <a:xfrm>
            <a:off x="4825185" y="3000079"/>
            <a:ext cx="895547" cy="85783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bg1"/>
                </a:solidFill>
              </a:rPr>
              <a:t>4</a:t>
            </a:r>
            <a:endParaRPr lang="en-DK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72CE1-E739-FDA7-3DE8-0908A2ED6630}"/>
              </a:ext>
            </a:extLst>
          </p:cNvPr>
          <p:cNvSpPr txBox="1"/>
          <p:nvPr/>
        </p:nvSpPr>
        <p:spPr>
          <a:xfrm>
            <a:off x="1434905" y="997060"/>
            <a:ext cx="932218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/>
              <a:t>You will see a series of seven letters. Such as SSSCSSS, HHHKHHH, SSSHSSS. If the middle letter is a S or a C press button 4, and if the middle letter is a H or K press button 2.</a:t>
            </a:r>
            <a:endParaRPr lang="en-DK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629B4-1EE2-BDD2-C5DD-9B1CA42F5B19}"/>
              </a:ext>
            </a:extLst>
          </p:cNvPr>
          <p:cNvSpPr txBox="1"/>
          <p:nvPr/>
        </p:nvSpPr>
        <p:spPr>
          <a:xfrm>
            <a:off x="7984503" y="3136610"/>
            <a:ext cx="147027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H and K</a:t>
            </a:r>
            <a:endParaRPr lang="en-DK" sz="3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B69DAA-FCFC-5E40-01EF-D4FCE348077D}"/>
              </a:ext>
            </a:extLst>
          </p:cNvPr>
          <p:cNvSpPr txBox="1"/>
          <p:nvPr/>
        </p:nvSpPr>
        <p:spPr>
          <a:xfrm>
            <a:off x="2941204" y="3136610"/>
            <a:ext cx="14093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S and C</a:t>
            </a:r>
            <a:endParaRPr lang="en-DK" sz="3200" dirty="0"/>
          </a:p>
        </p:txBody>
      </p:sp>
    </p:spTree>
    <p:extLst>
      <p:ext uri="{BB962C8B-B14F-4D97-AF65-F5344CB8AC3E}">
        <p14:creationId xmlns:p14="http://schemas.microsoft.com/office/powerpoint/2010/main" val="3886354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CFD76-34DF-7717-98FE-08CE350DAA20}"/>
              </a:ext>
            </a:extLst>
          </p:cNvPr>
          <p:cNvSpPr txBox="1"/>
          <p:nvPr/>
        </p:nvSpPr>
        <p:spPr>
          <a:xfrm>
            <a:off x="4404992" y="2921168"/>
            <a:ext cx="338201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CCCSCCC</a:t>
            </a:r>
            <a:endParaRPr lang="en-DK" sz="6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5014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CFD76-34DF-7717-98FE-08CE350DAA20}"/>
              </a:ext>
            </a:extLst>
          </p:cNvPr>
          <p:cNvSpPr txBox="1"/>
          <p:nvPr/>
        </p:nvSpPr>
        <p:spPr>
          <a:xfrm>
            <a:off x="4385435" y="2921168"/>
            <a:ext cx="34211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KKKSKKK</a:t>
            </a:r>
            <a:endParaRPr lang="en-DK" sz="6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58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CFD76-34DF-7717-98FE-08CE350DAA20}"/>
              </a:ext>
            </a:extLst>
          </p:cNvPr>
          <p:cNvSpPr txBox="1"/>
          <p:nvPr/>
        </p:nvSpPr>
        <p:spPr>
          <a:xfrm>
            <a:off x="4096895" y="2921168"/>
            <a:ext cx="399821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HHHSHHH</a:t>
            </a:r>
            <a:endParaRPr lang="en-DK" sz="6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607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CFD76-34DF-7717-98FE-08CE350DAA20}"/>
              </a:ext>
            </a:extLst>
          </p:cNvPr>
          <p:cNvSpPr txBox="1"/>
          <p:nvPr/>
        </p:nvSpPr>
        <p:spPr>
          <a:xfrm>
            <a:off x="4509668" y="2921168"/>
            <a:ext cx="31726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SSSCSSS</a:t>
            </a:r>
            <a:endParaRPr lang="en-DK" sz="6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85440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CFD76-34DF-7717-98FE-08CE350DAA20}"/>
              </a:ext>
            </a:extLst>
          </p:cNvPr>
          <p:cNvSpPr txBox="1"/>
          <p:nvPr/>
        </p:nvSpPr>
        <p:spPr>
          <a:xfrm>
            <a:off x="4370046" y="2921168"/>
            <a:ext cx="34519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KKKCKKK</a:t>
            </a:r>
            <a:endParaRPr lang="en-DK" sz="6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17002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CFD76-34DF-7717-98FE-08CE350DAA20}"/>
              </a:ext>
            </a:extLst>
          </p:cNvPr>
          <p:cNvSpPr txBox="1"/>
          <p:nvPr/>
        </p:nvSpPr>
        <p:spPr>
          <a:xfrm>
            <a:off x="4067239" y="2921168"/>
            <a:ext cx="4057521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HHHCHHH</a:t>
            </a:r>
            <a:endParaRPr lang="en-DK" sz="6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218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CFD76-34DF-7717-98FE-08CE350DAA20}"/>
              </a:ext>
            </a:extLst>
          </p:cNvPr>
          <p:cNvSpPr txBox="1"/>
          <p:nvPr/>
        </p:nvSpPr>
        <p:spPr>
          <a:xfrm>
            <a:off x="4071246" y="2921168"/>
            <a:ext cx="404950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HHHKHHH</a:t>
            </a:r>
            <a:endParaRPr lang="en-DK" sz="6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753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CFD76-34DF-7717-98FE-08CE350DAA20}"/>
              </a:ext>
            </a:extLst>
          </p:cNvPr>
          <p:cNvSpPr txBox="1"/>
          <p:nvPr/>
        </p:nvSpPr>
        <p:spPr>
          <a:xfrm>
            <a:off x="4509668" y="2921168"/>
            <a:ext cx="316464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SSSKSSS</a:t>
            </a:r>
            <a:endParaRPr lang="en-DK" sz="6000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85784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65</Words>
  <Application>Microsoft Office PowerPoint</Application>
  <PresentationFormat>Widescreen</PresentationFormat>
  <Paragraphs>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Segoe UI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35</cp:revision>
  <dcterms:created xsi:type="dcterms:W3CDTF">2023-09-24T09:09:10Z</dcterms:created>
  <dcterms:modified xsi:type="dcterms:W3CDTF">2023-09-27T18:53:44Z</dcterms:modified>
</cp:coreProperties>
</file>