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1" r:id="rId3"/>
    <p:sldId id="284" r:id="rId4"/>
    <p:sldId id="277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89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ED40072-D8CE-881C-6D86-3B2E76CDB11C}"/>
              </a:ext>
            </a:extLst>
          </p:cNvPr>
          <p:cNvSpPr/>
          <p:nvPr userDrawn="1"/>
        </p:nvSpPr>
        <p:spPr>
          <a:xfrm>
            <a:off x="11674136" y="195309"/>
            <a:ext cx="284085" cy="2840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0406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45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37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Sign 1">
            <a:extLst>
              <a:ext uri="{FF2B5EF4-FFF2-40B4-BE49-F238E27FC236}">
                <a16:creationId xmlns:a16="http://schemas.microsoft.com/office/drawing/2014/main" id="{B38CC43E-E20D-2E62-43FE-EFF28D0B524C}"/>
              </a:ext>
            </a:extLst>
          </p:cNvPr>
          <p:cNvSpPr/>
          <p:nvPr/>
        </p:nvSpPr>
        <p:spPr>
          <a:xfrm>
            <a:off x="5530391" y="2925844"/>
            <a:ext cx="1131217" cy="100631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00892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8517D15-05C2-328D-2254-292E0B7AD750}"/>
              </a:ext>
            </a:extLst>
          </p:cNvPr>
          <p:cNvSpPr/>
          <p:nvPr/>
        </p:nvSpPr>
        <p:spPr>
          <a:xfrm>
            <a:off x="5017952" y="2546828"/>
            <a:ext cx="2156096" cy="17643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GO</a:t>
            </a:r>
            <a:endParaRPr lang="en-D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01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5E17042-5367-D305-E2E0-7F99947FA192}"/>
              </a:ext>
            </a:extLst>
          </p:cNvPr>
          <p:cNvSpPr/>
          <p:nvPr/>
        </p:nvSpPr>
        <p:spPr>
          <a:xfrm>
            <a:off x="5017952" y="2546828"/>
            <a:ext cx="2156096" cy="1764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NO GO</a:t>
            </a:r>
            <a:endParaRPr lang="en-D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485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272CE1-E739-FDA7-3DE8-0908A2ED6630}"/>
              </a:ext>
            </a:extLst>
          </p:cNvPr>
          <p:cNvSpPr txBox="1"/>
          <p:nvPr/>
        </p:nvSpPr>
        <p:spPr>
          <a:xfrm>
            <a:off x="1434905" y="997060"/>
            <a:ext cx="9322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You will see a series of cues. If you see a GO cue press button 1, and if you see a NOGO cue do not press any button.</a:t>
            </a:r>
            <a:endParaRPr lang="en-DK" sz="2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3A5E26D-B673-DF15-641B-5EE03C7F09EA}"/>
              </a:ext>
            </a:extLst>
          </p:cNvPr>
          <p:cNvSpPr/>
          <p:nvPr/>
        </p:nvSpPr>
        <p:spPr>
          <a:xfrm>
            <a:off x="5017951" y="2099055"/>
            <a:ext cx="2156096" cy="176434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GO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AB7462-3612-3982-38C6-5378B159F489}"/>
              </a:ext>
            </a:extLst>
          </p:cNvPr>
          <p:cNvSpPr/>
          <p:nvPr/>
        </p:nvSpPr>
        <p:spPr>
          <a:xfrm>
            <a:off x="5017952" y="4334778"/>
            <a:ext cx="2156096" cy="176434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NO GO</a:t>
            </a:r>
            <a:endParaRPr lang="en-D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35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37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36</cp:revision>
  <dcterms:created xsi:type="dcterms:W3CDTF">2023-09-24T09:09:10Z</dcterms:created>
  <dcterms:modified xsi:type="dcterms:W3CDTF">2023-09-27T19:17:13Z</dcterms:modified>
</cp:coreProperties>
</file>