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D40072-D8CE-881C-6D86-3B2E76CDB11C}"/>
              </a:ext>
            </a:extLst>
          </p:cNvPr>
          <p:cNvSpPr/>
          <p:nvPr userDrawn="1"/>
        </p:nvSpPr>
        <p:spPr>
          <a:xfrm>
            <a:off x="11674136" y="195309"/>
            <a:ext cx="284085" cy="284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D72EAD-5A81-DEF9-CF33-3BB873E34A8E}"/>
              </a:ext>
            </a:extLst>
          </p:cNvPr>
          <p:cNvSpPr/>
          <p:nvPr/>
        </p:nvSpPr>
        <p:spPr>
          <a:xfrm>
            <a:off x="6675249" y="3000079"/>
            <a:ext cx="895547" cy="8578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2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B06849-C76D-0FB7-09DC-B8687A73F972}"/>
              </a:ext>
            </a:extLst>
          </p:cNvPr>
          <p:cNvSpPr/>
          <p:nvPr/>
        </p:nvSpPr>
        <p:spPr>
          <a:xfrm>
            <a:off x="4825185" y="3000079"/>
            <a:ext cx="895547" cy="8578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4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72CE1-E739-FDA7-3DE8-0908A2ED6630}"/>
              </a:ext>
            </a:extLst>
          </p:cNvPr>
          <p:cNvSpPr txBox="1"/>
          <p:nvPr/>
        </p:nvSpPr>
        <p:spPr>
          <a:xfrm>
            <a:off x="1434905" y="997060"/>
            <a:ext cx="9322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seven letters. Such as SSSCSSS, HHHKHHH, SSSHSSS. If the middle letter is a S or a C press button 4, and if the middle letter is a H or K press button 2.</a:t>
            </a:r>
            <a:endParaRPr lang="en-D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629B4-1EE2-BDD2-C5DD-9B1CA42F5B19}"/>
              </a:ext>
            </a:extLst>
          </p:cNvPr>
          <p:cNvSpPr txBox="1"/>
          <p:nvPr/>
        </p:nvSpPr>
        <p:spPr>
          <a:xfrm>
            <a:off x="7984503" y="3136610"/>
            <a:ext cx="1470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 and K</a:t>
            </a:r>
            <a:endParaRPr lang="en-DK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69DAA-FCFC-5E40-01EF-D4FCE348077D}"/>
              </a:ext>
            </a:extLst>
          </p:cNvPr>
          <p:cNvSpPr txBox="1"/>
          <p:nvPr/>
        </p:nvSpPr>
        <p:spPr>
          <a:xfrm>
            <a:off x="2941204" y="3136610"/>
            <a:ext cx="140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 and C</a:t>
            </a:r>
            <a:endParaRPr lang="en-DK" sz="3200" dirty="0"/>
          </a:p>
        </p:txBody>
      </p:sp>
    </p:spTree>
    <p:extLst>
      <p:ext uri="{BB962C8B-B14F-4D97-AF65-F5344CB8AC3E}">
        <p14:creationId xmlns:p14="http://schemas.microsoft.com/office/powerpoint/2010/main" val="388635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53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36</cp:revision>
  <dcterms:created xsi:type="dcterms:W3CDTF">2023-09-24T09:09:10Z</dcterms:created>
  <dcterms:modified xsi:type="dcterms:W3CDTF">2024-10-01T20:48:15Z</dcterms:modified>
</cp:coreProperties>
</file>