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154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AAD8-0EC7-4314-8E6C-925B0027C652}" type="datetimeFigureOut">
              <a:rPr lang="en-DK" smtClean="0"/>
              <a:t>08/11/2024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C4B7A3-226D-44E8-84CB-03CFFB6589D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703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7133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3061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50944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6329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Correct.png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00972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Wrong.png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34068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461613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549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371903" y="2228671"/>
            <a:ext cx="7448193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92D050"/>
                </a:solidFill>
              </a:rPr>
              <a:t>CORRECT</a:t>
            </a:r>
            <a:endParaRPr lang="en-DK" sz="15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336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D9F032-BA88-C233-03A9-217FFC9335E9}"/>
              </a:ext>
            </a:extLst>
          </p:cNvPr>
          <p:cNvSpPr txBox="1"/>
          <p:nvPr/>
        </p:nvSpPr>
        <p:spPr>
          <a:xfrm>
            <a:off x="2769384" y="2228671"/>
            <a:ext cx="665323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5000" dirty="0">
                <a:solidFill>
                  <a:srgbClr val="FF0000"/>
                </a:solidFill>
              </a:rPr>
              <a:t>WRONG</a:t>
            </a:r>
            <a:endParaRPr lang="en-DK" sz="1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57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388601-D0F5-FFE8-CB40-EB018A70D49F}"/>
              </a:ext>
            </a:extLst>
          </p:cNvPr>
          <p:cNvSpPr txBox="1"/>
          <p:nvPr/>
        </p:nvSpPr>
        <p:spPr>
          <a:xfrm>
            <a:off x="646761" y="286140"/>
            <a:ext cx="10898477" cy="6268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In this task, you must respond as quickly and accurately as possible to a left or right-pointing arrow. You respond by pressing the keys of your pad with your left and right index fingers, respectively. 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You have only up to half a second to respond, which is very short, so you must be ready for the task, which requires your full attention.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However, if you see a RED CIRCLE, you should NOT RESPOND!</a:t>
            </a:r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3000" dirty="0"/>
              <a:t>It seems easy, but it is actually very difficult. Additionally, the computer will adjust the task speed based on your performance during the task; this means that sometimes, it will be difficult for you not to respond. 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166</Words>
  <Application>Microsoft Office PowerPoint</Application>
  <PresentationFormat>Widescreen</PresentationFormat>
  <Paragraphs>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40</cp:revision>
  <dcterms:created xsi:type="dcterms:W3CDTF">2023-12-12T08:37:02Z</dcterms:created>
  <dcterms:modified xsi:type="dcterms:W3CDTF">2024-11-08T10:44:53Z</dcterms:modified>
</cp:coreProperties>
</file>