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81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5A6F-7E01-02C8-61CE-CF5A8200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1D9F8-E84E-2C27-E97A-7F6E277E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DEAF-059D-89E2-EA90-D5A88890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6E6F-284A-D794-F0CD-8064562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F5CC-04FF-355A-79F4-6686897F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40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F6E-C1CB-8406-9579-94E57CDD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DA94-156B-34ED-BD5D-DE24028F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5262-EB04-FA24-5F70-80C96549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85C0-9BD4-4D17-6A27-0462D961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9548-2CAB-BD8A-4B68-15C551B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62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DA11C-791B-9A53-0989-97DC161E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7FDD6-263A-0061-5783-24F567827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6FCD-7DA8-E149-F14C-68C38616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DC5F-1DA8-EDF1-C9DB-BF951A6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DA99-8F40-308C-1A24-8733AF20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15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EEA4-2B2E-05C3-6E4F-034962B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B3B2-078F-E8D8-F217-B0C94414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AB92-95AC-E200-5046-BCAE2D49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B2DC-0717-F87C-9048-FE847E02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939F-9191-1240-247D-7724AAD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68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89A4-EB35-B0C0-0A2D-AB16C317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E6CD-ADEB-FEE4-91D6-6ADEB123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9FF8-2028-1F97-E6FE-6EB5A47D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7C62-5D44-0568-FDB1-32335336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E1EA-9432-7C9F-5957-44D0D49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31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9753-DACE-EB34-D6E0-AC4B3916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DE75-1C2B-1C84-0C1A-496033B7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AA99-7BF9-F4E8-0B96-CB586B10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1390-68D4-39EF-FAE4-349FFA83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3ADD-5CB3-BC17-684B-64280282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F37F-0A76-B8D0-90E5-3F15AC95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91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34A-6715-8BFE-2E1D-CDD29D68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D268-5318-2410-5803-16FD29A3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5BD8-6179-08AB-D2C7-5FD0928B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C4238-C5C1-FD04-1EFE-312DF6D5F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B3043-FD03-527E-4DBD-9EBDC1A9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48EF0-0166-F574-1FB6-53DBC47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B8AC8-AE7D-D9A9-2AA6-3FDFC441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716A9-0EAF-0CD7-BA5A-8ECBC982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28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155D-43BB-E9B8-CD1E-D5EB6E4D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56A25-0A32-4D8E-BC9F-11C5225F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57817-44F4-F138-67B7-90981AE7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2011D-479B-7C0F-BCC3-47C7B33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77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6432-EEBE-4312-D180-5F3437D4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639C0-F440-6C93-9A04-FC2FA81D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237F-FCF8-3CB6-0DCF-C125A7F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9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ED9-1D7E-8069-4C6B-7B64A203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8E47-3B43-52B3-92CE-547C23A2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46737-517D-51FC-A537-BBC4152C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735B2-E8F5-7ECC-7AF5-F4B338ED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2D4B-5679-DE95-C0EF-489670A1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113F-EA29-83C8-3119-F6D7352A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910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F05-93C1-271A-0C00-4BBEE53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2BF29-768A-08A2-BC9F-61F06A036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184C-B5B2-2ACB-02CD-233B3886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5835-28F7-924D-722A-668B136C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0AD0-4E43-2175-C6D5-774CD6B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B36AF-EF2C-20B8-A510-2450C233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82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1C309-6DE5-E537-5875-4DA322BA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7789-C08D-585F-4E8F-53D4D54E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92BC-A7F8-D25C-726E-638D8FB52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B838-ABC9-424E-AF01-F8D0958D81E3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9F8D-826D-C54B-42D7-6482CC17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52A1-988D-20F7-76B2-C8DDA9552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CD4E-FEAC-4607-A9D6-876941E15B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26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8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</cp:revision>
  <dcterms:created xsi:type="dcterms:W3CDTF">2024-02-04T08:11:21Z</dcterms:created>
  <dcterms:modified xsi:type="dcterms:W3CDTF">2024-02-04T08:11:32Z</dcterms:modified>
</cp:coreProperties>
</file>