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590" y="-4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C865-E64D-4DF0-B691-BE0D210781A8}" type="datetimeFigureOut">
              <a:rPr lang="en-DK" smtClean="0"/>
              <a:t>29/09/2024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BEF4-BC4B-417D-B94F-C769573E2C2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359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C865-E64D-4DF0-B691-BE0D210781A8}" type="datetimeFigureOut">
              <a:rPr lang="en-DK" smtClean="0"/>
              <a:t>29/09/2024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BEF4-BC4B-417D-B94F-C769573E2C2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2173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C865-E64D-4DF0-B691-BE0D210781A8}" type="datetimeFigureOut">
              <a:rPr lang="en-DK" smtClean="0"/>
              <a:t>29/09/2024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BEF4-BC4B-417D-B94F-C769573E2C2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9964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C865-E64D-4DF0-B691-BE0D210781A8}" type="datetimeFigureOut">
              <a:rPr lang="en-DK" smtClean="0"/>
              <a:t>29/09/2024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BEF4-BC4B-417D-B94F-C769573E2C2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9861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C865-E64D-4DF0-B691-BE0D210781A8}" type="datetimeFigureOut">
              <a:rPr lang="en-DK" smtClean="0"/>
              <a:t>29/09/2024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BEF4-BC4B-417D-B94F-C769573E2C2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3605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C865-E64D-4DF0-B691-BE0D210781A8}" type="datetimeFigureOut">
              <a:rPr lang="en-DK" smtClean="0"/>
              <a:t>29/09/2024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BEF4-BC4B-417D-B94F-C769573E2C2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1306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C865-E64D-4DF0-B691-BE0D210781A8}" type="datetimeFigureOut">
              <a:rPr lang="en-DK" smtClean="0"/>
              <a:t>29/09/2024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BEF4-BC4B-417D-B94F-C769573E2C2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763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C865-E64D-4DF0-B691-BE0D210781A8}" type="datetimeFigureOut">
              <a:rPr lang="en-DK" smtClean="0"/>
              <a:t>29/09/2024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BEF4-BC4B-417D-B94F-C769573E2C2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4272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C865-E64D-4DF0-B691-BE0D210781A8}" type="datetimeFigureOut">
              <a:rPr lang="en-DK" smtClean="0"/>
              <a:t>29/09/2024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BEF4-BC4B-417D-B94F-C769573E2C2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7761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C865-E64D-4DF0-B691-BE0D210781A8}" type="datetimeFigureOut">
              <a:rPr lang="en-DK" smtClean="0"/>
              <a:t>29/09/2024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BEF4-BC4B-417D-B94F-C769573E2C2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4636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C865-E64D-4DF0-B691-BE0D210781A8}" type="datetimeFigureOut">
              <a:rPr lang="en-DK" smtClean="0"/>
              <a:t>29/09/2024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BEF4-BC4B-417D-B94F-C769573E2C2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6149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AEC865-E64D-4DF0-B691-BE0D210781A8}" type="datetimeFigureOut">
              <a:rPr lang="en-DK" smtClean="0"/>
              <a:t>29/09/2024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D6BEF4-BC4B-417D-B94F-C769573E2C2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8648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itting in a chair looking at a computer screen&#10;&#10;Description automatically generated">
            <a:extLst>
              <a:ext uri="{FF2B5EF4-FFF2-40B4-BE49-F238E27FC236}">
                <a16:creationId xmlns:a16="http://schemas.microsoft.com/office/drawing/2014/main" id="{677E9E61-BD70-6B4B-F942-9A938B356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80"/>
          <a:stretch/>
        </p:blipFill>
        <p:spPr>
          <a:xfrm>
            <a:off x="0" y="-101600"/>
            <a:ext cx="6858000" cy="581006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D9FF8D-20EE-3A19-AD66-B77B6DC7F06E}"/>
              </a:ext>
            </a:extLst>
          </p:cNvPr>
          <p:cNvSpPr/>
          <p:nvPr/>
        </p:nvSpPr>
        <p:spPr>
          <a:xfrm>
            <a:off x="0" y="4431012"/>
            <a:ext cx="6858000" cy="5474989"/>
          </a:xfrm>
          <a:custGeom>
            <a:avLst/>
            <a:gdLst>
              <a:gd name="connsiteX0" fmla="*/ 0 w 6858000"/>
              <a:gd name="connsiteY0" fmla="*/ 0 h 5474989"/>
              <a:gd name="connsiteX1" fmla="*/ 6858000 w 6858000"/>
              <a:gd name="connsiteY1" fmla="*/ 1132671 h 5474989"/>
              <a:gd name="connsiteX2" fmla="*/ 6858000 w 6858000"/>
              <a:gd name="connsiteY2" fmla="*/ 5474989 h 5474989"/>
              <a:gd name="connsiteX3" fmla="*/ 0 w 6858000"/>
              <a:gd name="connsiteY3" fmla="*/ 5474989 h 547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5474989">
                <a:moveTo>
                  <a:pt x="0" y="0"/>
                </a:moveTo>
                <a:lnTo>
                  <a:pt x="6858000" y="1132671"/>
                </a:lnTo>
                <a:lnTo>
                  <a:pt x="6858000" y="5474989"/>
                </a:lnTo>
                <a:lnTo>
                  <a:pt x="0" y="547498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5C92B8-E136-D8BC-05F0-BA37585F6F03}"/>
              </a:ext>
            </a:extLst>
          </p:cNvPr>
          <p:cNvSpPr txBox="1"/>
          <p:nvPr/>
        </p:nvSpPr>
        <p:spPr>
          <a:xfrm>
            <a:off x="365760" y="5564777"/>
            <a:ext cx="624404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Image Generation</a:t>
            </a:r>
          </a:p>
          <a:p>
            <a:r>
              <a:rPr lang="en-US" sz="1400" dirty="0"/>
              <a:t>Kristian Hennings</a:t>
            </a:r>
          </a:p>
          <a:p>
            <a:endParaRPr lang="en-US" sz="1400" dirty="0"/>
          </a:p>
          <a:p>
            <a:pPr algn="just"/>
            <a:r>
              <a:rPr lang="en-GB" sz="1200" dirty="0"/>
              <a:t>This demonstration protocol shows how images can be generated programmatically in Python scripts. Programmatically generated images can implement cognitive tasks with reward/punishment.</a:t>
            </a:r>
          </a:p>
          <a:p>
            <a:pPr algn="just"/>
            <a:endParaRPr lang="en-GB" sz="1200" dirty="0"/>
          </a:p>
          <a:p>
            <a:pPr algn="just"/>
            <a:r>
              <a:rPr lang="en-GB" sz="1200" dirty="0"/>
              <a:t>For instance, in the Stop-Signal Task, image generation could be used to implement a reward (points) displayed after Go trials. It can also inform participants of the consequences (punishment) if they fail to inhibit their response in Stop </a:t>
            </a:r>
            <a:r>
              <a:rPr lang="en-GB" sz="1200" dirty="0" err="1"/>
              <a:t>trials.Image</a:t>
            </a:r>
            <a:r>
              <a:rPr lang="en-GB" sz="1200" dirty="0"/>
              <a:t> generation is implemented in the form of an </a:t>
            </a:r>
            <a:r>
              <a:rPr lang="en-GB" sz="1200" dirty="0" err="1"/>
              <a:t>ImageCanvas</a:t>
            </a:r>
            <a:r>
              <a:rPr lang="en-GB" sz="1200" dirty="0"/>
              <a:t> available through the </a:t>
            </a:r>
            <a:r>
              <a:rPr lang="en-GB" sz="1200" dirty="0" err="1"/>
              <a:t>TC.ImageToolkit</a:t>
            </a:r>
            <a:r>
              <a:rPr lang="en-GB" sz="1200" dirty="0"/>
              <a:t>. </a:t>
            </a:r>
          </a:p>
          <a:p>
            <a:pPr algn="just"/>
            <a:endParaRPr lang="en-GB" sz="1200" dirty="0"/>
          </a:p>
          <a:p>
            <a:pPr algn="just"/>
            <a:r>
              <a:rPr lang="en-GB" sz="1200" dirty="0"/>
              <a:t>This </a:t>
            </a:r>
            <a:r>
              <a:rPr lang="en-GB" sz="1200" dirty="0" err="1"/>
              <a:t>ImageCanvas</a:t>
            </a:r>
            <a:r>
              <a:rPr lang="en-GB" sz="1200" dirty="0"/>
              <a:t> provides drawing primitives to draw shapes such as points, lines, rectangles, and circles, draw Sprites (images) onto the canvas, and write text.</a:t>
            </a:r>
            <a:endParaRPr lang="en-US" sz="1200" dirty="0"/>
          </a:p>
        </p:txBody>
      </p:sp>
      <p:pic>
        <p:nvPicPr>
          <p:cNvPr id="14" name="Picture 1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A3A3C47-6BBA-0A7A-3943-B369B53F3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024" y="9086714"/>
            <a:ext cx="2344782" cy="59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61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126</Words>
  <Application>Microsoft Office PowerPoint</Application>
  <PresentationFormat>A4 Paper (210x297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Hennings</dc:creator>
  <cp:lastModifiedBy>Kristian Hennings</cp:lastModifiedBy>
  <cp:revision>21</cp:revision>
  <dcterms:created xsi:type="dcterms:W3CDTF">2024-09-24T11:34:15Z</dcterms:created>
  <dcterms:modified xsi:type="dcterms:W3CDTF">2024-09-29T19:23:21Z</dcterms:modified>
</cp:coreProperties>
</file>