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99824-37D3-46C9-91A1-EDD75DE954A4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ED727-2087-4161-85B2-0538967C57D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895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DASS EN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ED727-2087-4161-85B2-0538967C57D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19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BCD-9461-C9CA-2A44-750A9573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62EEC-921B-CEA5-ED3E-D2FCB368D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8E2B-8354-02C5-C3C3-7FDC09E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E9A5-9451-6C28-3EA9-A89617CB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910-DDE3-FE6F-DB64-788139E8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10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C6E-411B-B32B-6DBF-53BBF8B7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2B3F1-1066-2B8E-88AB-75954A8D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63E6-F486-A776-8153-8E707C28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609D-6E7A-06A3-9711-4C7DF18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88B1-C35A-53FE-5701-3EAA6B0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296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7753B-DC36-1D0A-E0F6-CA7539625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B809B-CD27-2E30-4259-7B30DCDC7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B892-8C6D-6128-DD44-6AFDB55D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9791-EDD6-945E-3AC9-EE798CB0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D37B-02CB-4565-A68D-C7B2F4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664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31E2-2417-18D6-F07F-E89A37BD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AD51-DA0A-B80E-CCE2-B6DC8A42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66A6-2A47-9907-209C-12E95C4C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1CD3-9FEC-C53A-D295-36CE6F27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BD7E-9AD2-2573-CD10-76AD025F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285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F907-4D93-CF8F-7E3F-4530ADF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775B-EC7A-768F-320D-501A77C9A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97CC-837D-D1D4-C45C-4ADCDBA1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693C-B4CF-C4D9-98C9-FE5476FC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025B-18AF-A09C-EE9B-69F182D2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87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0862-335E-E834-15EB-ED83D4CA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2B93-FFB4-6744-1551-707FB10CB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73D67-DE10-297F-9416-66007B8A8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22B9-C78A-FE65-5926-8587C3A3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0BECE-01F3-F341-491F-CC8DAE2E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DC4E-C48C-CEBC-DB78-506585D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96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13D9-DDC1-5095-A91C-9222495B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45C9-9606-871B-5182-FC0DD1E1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B8F1-DC07-BFE0-982D-7C963964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9616E-D0FE-40A8-C306-6A92777B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544DC-1F4C-E272-14AA-CA69F72AC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02AFB-39EC-935E-4426-34B9F41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B645C-E4C3-E5B9-7AEB-B72D2547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E075C-806D-A45C-262D-5F45DAD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25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077F-42E2-9505-D4B7-93580542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40B07-643A-7E5A-070F-20F5FD4D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CA551-5E3F-3768-7FE9-384D710C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625C-9A61-6699-A10A-44D9395D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564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87E4-556B-1948-02BD-764100AA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1EDDC-6329-AFC9-EC22-3ED9A879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C3B9-3258-7187-16D1-251905F9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63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8F9-E662-4EFC-24D4-217825E1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7454-6727-C9A5-97F0-66004872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A50D1-B5B5-68EC-209F-2558F15E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C917-6336-D307-6ED9-0A34D56B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D74C-D7BF-7C81-9AB0-54493F49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27677-4B64-57EA-1132-B436B5A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94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CBD8-B584-EEFD-C87B-3B9CBC9C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6EF9E-8C4F-D9E0-ED81-D3A0101C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BAEB7-3912-0706-E8D2-7106C2A7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3056E-CBD8-D4F9-0B07-E5A3B1B8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699D-1422-8192-386D-817FACE4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60C-B080-0F9C-6AF9-CC0659AF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16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5B66D-9631-0CAF-7140-BB8E96E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05E6-AD17-3BD9-A9C5-6A0460F3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79BA-2278-3783-187F-F67650EB3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CF3D-546B-8F26-4260-E2304C9C8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C831-7F94-EED5-0DD8-95C8DB07F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11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DED0B1-37E3-8D6F-E751-8EF65822BC57}"/>
              </a:ext>
            </a:extLst>
          </p:cNvPr>
          <p:cNvSpPr txBox="1"/>
          <p:nvPr/>
        </p:nvSpPr>
        <p:spPr>
          <a:xfrm>
            <a:off x="808383" y="845152"/>
            <a:ext cx="10575234" cy="516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read each statement and circle a number 0, 1, 2 or 3, which indicates how much the statement applied to you over the past week. There are no right or wrong answers. Do not spend too much time on any statement.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rating scale is as follows: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Did not apply to me at all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Applied to me to some degree, or some of the time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Applied to me to a considerable degree, or a good part of time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Applied to me very much, or most of the time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6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28</cp:revision>
  <dcterms:created xsi:type="dcterms:W3CDTF">2024-06-04T07:39:16Z</dcterms:created>
  <dcterms:modified xsi:type="dcterms:W3CDTF">2024-12-15T07:03:03Z</dcterms:modified>
</cp:coreProperties>
</file>