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7"/>
  </p:notesMasterIdLst>
  <p:sldIdLst>
    <p:sldId id="256" r:id="rId5"/>
    <p:sldId id="257" r:id="rId6"/>
  </p:sldIdLst>
  <p:sldSz cx="21601113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DBBD2-E51C-4F65-B024-D25F532E7882}" v="5" dt="2024-11-30T15:03:06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66" d="100"/>
          <a:sy n="66" d="100"/>
        </p:scale>
        <p:origin x="-658" y="-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AE8DBBD2-E51C-4F65-B024-D25F532E7882}"/>
    <pc:docChg chg="custSel addSld modSld">
      <pc:chgData name="Kristian Hennings" userId="c750005e-88d6-4112-85a2-8817d1a82a89" providerId="ADAL" clId="{AE8DBBD2-E51C-4F65-B024-D25F532E7882}" dt="2024-11-30T15:03:11.439" v="7" actId="478"/>
      <pc:docMkLst>
        <pc:docMk/>
      </pc:docMkLst>
      <pc:sldChg chg="addSp delSp modSp new mod modClrScheme chgLayout">
        <pc:chgData name="Kristian Hennings" userId="c750005e-88d6-4112-85a2-8817d1a82a89" providerId="ADAL" clId="{AE8DBBD2-E51C-4F65-B024-D25F532E7882}" dt="2024-11-30T15:03:11.439" v="7" actId="478"/>
        <pc:sldMkLst>
          <pc:docMk/>
          <pc:sldMk cId="786876301" sldId="256"/>
        </pc:sldMkLst>
        <pc:spChg chg="del">
          <ac:chgData name="Kristian Hennings" userId="c750005e-88d6-4112-85a2-8817d1a82a89" providerId="ADAL" clId="{AE8DBBD2-E51C-4F65-B024-D25F532E7882}" dt="2024-11-30T15:01:54.798" v="1" actId="700"/>
          <ac:spMkLst>
            <pc:docMk/>
            <pc:sldMk cId="786876301" sldId="256"/>
            <ac:spMk id="2" creationId="{233B9773-ED68-8F58-6FE5-3F61B3109FB8}"/>
          </ac:spMkLst>
        </pc:spChg>
        <pc:spChg chg="del">
          <ac:chgData name="Kristian Hennings" userId="c750005e-88d6-4112-85a2-8817d1a82a89" providerId="ADAL" clId="{AE8DBBD2-E51C-4F65-B024-D25F532E7882}" dt="2024-11-30T15:01:54.798" v="1" actId="700"/>
          <ac:spMkLst>
            <pc:docMk/>
            <pc:sldMk cId="786876301" sldId="256"/>
            <ac:spMk id="3" creationId="{5CA84863-22F8-24CD-7F7A-747DCE2C3CD1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6" creationId="{50B3C1AC-38B5-7C2B-7AB2-CC309C214B33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7" creationId="{31F0E11A-522D-47E9-7635-166DD0A2974A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8" creationId="{6D7CE593-AF9A-7FF0-2A7F-05E9EE1E6766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9" creationId="{683517AC-88EF-D88B-601B-2C14C16C040C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0" creationId="{48B1CA42-3DC2-E001-6EF1-AF0C28591EF9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1" creationId="{16FF281D-A8BD-D5BA-C437-31E2085B32D6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2" creationId="{3E6C226E-4660-CBFF-D7AF-D5CA335D261E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3" creationId="{D91DF96F-0D96-607D-C771-13F9FA8FBF6B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6" creationId="{A1400182-4DB4-9A3A-9A6E-2528C280E06D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7" creationId="{65C8A0F9-5CF2-3DF0-B048-1D4779C72C03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8" creationId="{D5929FD8-EA32-6662-A27B-83AE3B49317B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9" creationId="{7A6E53D8-2974-3777-FF46-B4618FD65878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0" creationId="{5F025A39-B3B7-D9DC-0C20-796AFEC39D71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1" creationId="{4CAED8EB-CF82-344F-8E6F-D62305E839E1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2" creationId="{B6B20E5E-BAA5-FDC4-6BC7-D3BFD3FB139E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3" creationId="{6125D2AD-E8CE-6286-FD7D-D67D947DEB67}"/>
          </ac:spMkLst>
        </pc:spChg>
        <pc:grpChg chg="add del mod">
          <ac:chgData name="Kristian Hennings" userId="c750005e-88d6-4112-85a2-8817d1a82a89" providerId="ADAL" clId="{AE8DBBD2-E51C-4F65-B024-D25F532E7882}" dt="2024-11-30T15:02:55.439" v="4" actId="478"/>
          <ac:grpSpMkLst>
            <pc:docMk/>
            <pc:sldMk cId="786876301" sldId="256"/>
            <ac:grpSpMk id="4" creationId="{00261F2C-ECA6-FF7E-3E02-37E2612876E7}"/>
          </ac:grpSpMkLst>
        </pc:grpChg>
        <pc:grpChg chg="add del mod">
          <ac:chgData name="Kristian Hennings" userId="c750005e-88d6-4112-85a2-8817d1a82a89" providerId="ADAL" clId="{AE8DBBD2-E51C-4F65-B024-D25F532E7882}" dt="2024-11-30T15:03:11.439" v="7" actId="478"/>
          <ac:grpSpMkLst>
            <pc:docMk/>
            <pc:sldMk cId="786876301" sldId="256"/>
            <ac:grpSpMk id="14" creationId="{DB8CB27C-E840-C338-459D-1D6AD9CDBC8C}"/>
          </ac:grpSpMkLst>
        </pc:grpChg>
        <pc:picChg chg="mod">
          <ac:chgData name="Kristian Hennings" userId="c750005e-88d6-4112-85a2-8817d1a82a89" providerId="ADAL" clId="{AE8DBBD2-E51C-4F65-B024-D25F532E7882}" dt="2024-11-30T15:02:52.460" v="2"/>
          <ac:picMkLst>
            <pc:docMk/>
            <pc:sldMk cId="786876301" sldId="256"/>
            <ac:picMk id="5" creationId="{4A2FDB25-387F-61ED-FB5F-DDA9AD1D115C}"/>
          </ac:picMkLst>
        </pc:picChg>
        <pc:picChg chg="mod">
          <ac:chgData name="Kristian Hennings" userId="c750005e-88d6-4112-85a2-8817d1a82a89" providerId="ADAL" clId="{AE8DBBD2-E51C-4F65-B024-D25F532E7882}" dt="2024-11-30T15:03:06.432" v="5"/>
          <ac:picMkLst>
            <pc:docMk/>
            <pc:sldMk cId="786876301" sldId="256"/>
            <ac:picMk id="15" creationId="{99956B02-D2EE-5928-617A-E02A2618E8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66010-90F5-41E6-AAE8-7E580DBF8C7C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5275" y="857250"/>
            <a:ext cx="34734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644BD-399A-490A-99CC-829CA96D11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665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644BD-399A-490A-99CC-829CA96D1157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6915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LabBench I/O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0644BD-399A-490A-99CC-829CA96D1157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39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356703"/>
            <a:ext cx="1836094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7563446"/>
            <a:ext cx="1620083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05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45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766678"/>
            <a:ext cx="465774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766678"/>
            <a:ext cx="13703206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42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3590057"/>
            <a:ext cx="1863096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9636813"/>
            <a:ext cx="1863096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422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5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766681"/>
            <a:ext cx="1863096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3530053"/>
            <a:ext cx="913828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5260078"/>
            <a:ext cx="91382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3530053"/>
            <a:ext cx="9183287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5260078"/>
            <a:ext cx="91832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96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9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80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2073367"/>
            <a:ext cx="1093556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25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2073367"/>
            <a:ext cx="1093556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54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766681"/>
            <a:ext cx="186309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3833390"/>
            <a:ext cx="186309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65E3F-0B9F-47C9-9E08-5C827E095B3E}" type="datetimeFigureOut">
              <a:rPr lang="en-DK" smtClean="0"/>
              <a:t>25/12/2024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3346867"/>
            <a:ext cx="729037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30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0D6C6C-9B39-BA0E-D6FD-1EC2DE7F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813" y="6683156"/>
            <a:ext cx="2005758" cy="151803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36D82DE-81A5-CB3D-A1FE-F1FC16F3C6B7}"/>
              </a:ext>
            </a:extLst>
          </p:cNvPr>
          <p:cNvGrpSpPr/>
          <p:nvPr/>
        </p:nvGrpSpPr>
        <p:grpSpPr>
          <a:xfrm>
            <a:off x="6658796" y="4103287"/>
            <a:ext cx="2749534" cy="1676545"/>
            <a:chOff x="469970" y="4181402"/>
            <a:chExt cx="2749534" cy="1676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4F32FD-A8B1-AAB8-CAFA-F8442B05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70" y="4181402"/>
              <a:ext cx="2749534" cy="167654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7B28C29-9BD8-5C5D-5DA0-06D8761ED99B}"/>
                </a:ext>
              </a:extLst>
            </p:cNvPr>
            <p:cNvSpPr/>
            <p:nvPr/>
          </p:nvSpPr>
          <p:spPr>
            <a:xfrm>
              <a:off x="3123247" y="432326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C82E3F-551A-00FD-B1F4-BC727B4B4606}"/>
                </a:ext>
              </a:extLst>
            </p:cNvPr>
            <p:cNvSpPr/>
            <p:nvPr/>
          </p:nvSpPr>
          <p:spPr>
            <a:xfrm>
              <a:off x="3123247" y="4566511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5F490B-129F-BB8C-8038-054D99498BB4}"/>
                </a:ext>
              </a:extLst>
            </p:cNvPr>
            <p:cNvSpPr/>
            <p:nvPr/>
          </p:nvSpPr>
          <p:spPr>
            <a:xfrm>
              <a:off x="3123247" y="4803626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687663-1AB5-F5BB-D9A4-4A99A834D45C}"/>
                </a:ext>
              </a:extLst>
            </p:cNvPr>
            <p:cNvSpPr/>
            <p:nvPr/>
          </p:nvSpPr>
          <p:spPr>
            <a:xfrm>
              <a:off x="3123247" y="501829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63EA9F-D9F7-A845-9480-3C89324B8FFD}"/>
                </a:ext>
              </a:extLst>
            </p:cNvPr>
            <p:cNvSpPr/>
            <p:nvPr/>
          </p:nvSpPr>
          <p:spPr>
            <a:xfrm>
              <a:off x="3123247" y="5508179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301D754-32B5-F076-F7CC-67CC723E2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28" y="4063659"/>
            <a:ext cx="2005758" cy="17558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95999-CC94-44A4-6757-3782DD2AAA99}"/>
              </a:ext>
            </a:extLst>
          </p:cNvPr>
          <p:cNvCxnSpPr>
            <a:cxnSpLocks/>
          </p:cNvCxnSpPr>
          <p:nvPr/>
        </p:nvCxnSpPr>
        <p:spPr>
          <a:xfrm flipV="1">
            <a:off x="9408330" y="4938350"/>
            <a:ext cx="1650398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D32AE7-7B59-8E58-6EEF-682BCE939F52}"/>
              </a:ext>
            </a:extLst>
          </p:cNvPr>
          <p:cNvCxnSpPr>
            <a:stCxn id="2" idx="1"/>
            <a:endCxn id="4" idx="2"/>
          </p:cNvCxnSpPr>
          <p:nvPr/>
        </p:nvCxnSpPr>
        <p:spPr>
          <a:xfrm rot="10800000">
            <a:off x="8033563" y="5779832"/>
            <a:ext cx="3091250" cy="166234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A3476D-0A95-4A8B-8E2F-F1315AA41C62}"/>
              </a:ext>
            </a:extLst>
          </p:cNvPr>
          <p:cNvGrpSpPr/>
          <p:nvPr/>
        </p:nvGrpSpPr>
        <p:grpSpPr>
          <a:xfrm>
            <a:off x="5324813" y="6030728"/>
            <a:ext cx="2749534" cy="1676545"/>
            <a:chOff x="469970" y="4181402"/>
            <a:chExt cx="2749534" cy="16765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BC9392A-C8DA-6415-5C97-A74C57F8A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970" y="4181402"/>
              <a:ext cx="2749534" cy="167654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A5197A-56DA-B026-20A1-D1BF708676DE}"/>
                </a:ext>
              </a:extLst>
            </p:cNvPr>
            <p:cNvSpPr/>
            <p:nvPr/>
          </p:nvSpPr>
          <p:spPr>
            <a:xfrm>
              <a:off x="3123247" y="432326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2DE6BE-2600-DB01-3A25-5D78F6A079B5}"/>
                </a:ext>
              </a:extLst>
            </p:cNvPr>
            <p:cNvSpPr/>
            <p:nvPr/>
          </p:nvSpPr>
          <p:spPr>
            <a:xfrm>
              <a:off x="3123247" y="4566511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0C1468B-19EF-1DA4-4250-14917AFD4FA1}"/>
                </a:ext>
              </a:extLst>
            </p:cNvPr>
            <p:cNvSpPr/>
            <p:nvPr/>
          </p:nvSpPr>
          <p:spPr>
            <a:xfrm>
              <a:off x="3123247" y="4803626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58231C-D527-B5B8-2A88-2FD8E1D8D7B5}"/>
                </a:ext>
              </a:extLst>
            </p:cNvPr>
            <p:cNvSpPr/>
            <p:nvPr/>
          </p:nvSpPr>
          <p:spPr>
            <a:xfrm>
              <a:off x="3123247" y="501829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3E86A4-020D-0556-6B6B-C031FC4DBF75}"/>
                </a:ext>
              </a:extLst>
            </p:cNvPr>
            <p:cNvSpPr/>
            <p:nvPr/>
          </p:nvSpPr>
          <p:spPr>
            <a:xfrm>
              <a:off x="3123247" y="5508179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E5C9CC-DC13-E6AB-98BC-DCA139FAA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9460" y="6523642"/>
            <a:ext cx="2005758" cy="17558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9213754-A110-670B-B3ED-DDB63A854574}"/>
              </a:ext>
            </a:extLst>
          </p:cNvPr>
          <p:cNvGrpSpPr/>
          <p:nvPr/>
        </p:nvGrpSpPr>
        <p:grpSpPr>
          <a:xfrm>
            <a:off x="8522948" y="3659244"/>
            <a:ext cx="4249280" cy="1877731"/>
            <a:chOff x="828110" y="623234"/>
            <a:chExt cx="4249280" cy="187773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83A1FF-1231-F635-F404-D09AFF24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8110" y="623234"/>
              <a:ext cx="4249280" cy="187773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7542E3-FEA7-AC39-4760-50F098EEAB1B}"/>
                </a:ext>
              </a:extLst>
            </p:cNvPr>
            <p:cNvSpPr/>
            <p:nvPr/>
          </p:nvSpPr>
          <p:spPr>
            <a:xfrm>
              <a:off x="10668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7580D7-ECEE-0616-76C1-AAC4C71A1F67}"/>
                </a:ext>
              </a:extLst>
            </p:cNvPr>
            <p:cNvSpPr/>
            <p:nvPr/>
          </p:nvSpPr>
          <p:spPr>
            <a:xfrm>
              <a:off x="2019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FD0BBF-5B87-1E9D-12D5-0E0FE49055F5}"/>
                </a:ext>
              </a:extLst>
            </p:cNvPr>
            <p:cNvSpPr/>
            <p:nvPr/>
          </p:nvSpPr>
          <p:spPr>
            <a:xfrm>
              <a:off x="2781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CFF910-6FFB-9601-E8F4-927791DC75EA}"/>
                </a:ext>
              </a:extLst>
            </p:cNvPr>
            <p:cNvSpPr/>
            <p:nvPr/>
          </p:nvSpPr>
          <p:spPr>
            <a:xfrm>
              <a:off x="310543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AD0165-EEAA-40D2-979D-8EF18429106D}"/>
                </a:ext>
              </a:extLst>
            </p:cNvPr>
            <p:cNvSpPr/>
            <p:nvPr/>
          </p:nvSpPr>
          <p:spPr>
            <a:xfrm>
              <a:off x="349091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2DB1CB-BC38-6B2C-133F-FB677E1BDE31}"/>
                </a:ext>
              </a:extLst>
            </p:cNvPr>
            <p:cNvSpPr/>
            <p:nvPr/>
          </p:nvSpPr>
          <p:spPr>
            <a:xfrm>
              <a:off x="3803421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90AC660-FAB8-E1BF-81E0-ABE65D144A68}"/>
                </a:ext>
              </a:extLst>
            </p:cNvPr>
            <p:cNvSpPr/>
            <p:nvPr/>
          </p:nvSpPr>
          <p:spPr>
            <a:xfrm>
              <a:off x="425852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DCB174-906C-B37F-EF37-4390392161B2}"/>
                </a:ext>
              </a:extLst>
            </p:cNvPr>
            <p:cNvSpPr/>
            <p:nvPr/>
          </p:nvSpPr>
          <p:spPr>
            <a:xfrm>
              <a:off x="4734489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6F3287-E2F5-B103-AD46-B91F97B849F2}"/>
              </a:ext>
            </a:extLst>
          </p:cNvPr>
          <p:cNvGrpSpPr/>
          <p:nvPr/>
        </p:nvGrpSpPr>
        <p:grpSpPr>
          <a:xfrm>
            <a:off x="14654722" y="3890705"/>
            <a:ext cx="1359526" cy="1652159"/>
            <a:chOff x="469970" y="2686048"/>
            <a:chExt cx="1359526" cy="16521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50B3599-0FE0-C164-D931-5031743B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970" y="2686048"/>
              <a:ext cx="1359526" cy="165215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6EBBC4-931D-671F-DDB5-0BA54166469E}"/>
                </a:ext>
              </a:extLst>
            </p:cNvPr>
            <p:cNvSpPr/>
            <p:nvPr/>
          </p:nvSpPr>
          <p:spPr>
            <a:xfrm>
              <a:off x="1098478" y="4233433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3A078F-79D2-7A24-49F8-6F4F8EF892AB}"/>
              </a:ext>
            </a:extLst>
          </p:cNvPr>
          <p:cNvGrpSpPr/>
          <p:nvPr/>
        </p:nvGrpSpPr>
        <p:grpSpPr>
          <a:xfrm>
            <a:off x="13019460" y="3890705"/>
            <a:ext cx="1353429" cy="1652159"/>
            <a:chOff x="3922537" y="2676524"/>
            <a:chExt cx="1353429" cy="16521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9A5C12-7858-8647-B78B-6E162C72A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22537" y="2676524"/>
              <a:ext cx="1353429" cy="165215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1BDA61-E3ED-D2A3-ABC8-156053B3801F}"/>
                </a:ext>
              </a:extLst>
            </p:cNvPr>
            <p:cNvSpPr/>
            <p:nvPr/>
          </p:nvSpPr>
          <p:spPr>
            <a:xfrm>
              <a:off x="4549439" y="422390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56A69C8-7E2C-A8D0-BFD8-16B354408D46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 flipH="1">
            <a:off x="13082527" y="4926638"/>
            <a:ext cx="5886" cy="1207510"/>
          </a:xfrm>
          <a:prstGeom prst="bentConnector3">
            <a:avLst>
              <a:gd name="adj1" fmla="val -722680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597714D-2134-B313-96F5-234EA75B594B}"/>
              </a:ext>
            </a:extLst>
          </p:cNvPr>
          <p:cNvCxnSpPr>
            <a:cxnSpLocks/>
            <a:stCxn id="23" idx="2"/>
            <a:endCxn id="20" idx="2"/>
          </p:cNvCxnSpPr>
          <p:nvPr/>
        </p:nvCxnSpPr>
        <p:spPr>
          <a:xfrm rot="5400000" flipH="1">
            <a:off x="13662410" y="3870789"/>
            <a:ext cx="15414" cy="3328737"/>
          </a:xfrm>
          <a:prstGeom prst="bentConnector3">
            <a:avLst>
              <a:gd name="adj1" fmla="val -4561859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331152E-5C81-0671-43A3-B226CBB51E46}"/>
              </a:ext>
            </a:extLst>
          </p:cNvPr>
          <p:cNvCxnSpPr>
            <a:cxnSpLocks/>
            <a:stCxn id="14" idx="2"/>
            <a:endCxn id="8" idx="3"/>
          </p:cNvCxnSpPr>
          <p:nvPr/>
        </p:nvCxnSpPr>
        <p:spPr>
          <a:xfrm rot="5400000">
            <a:off x="7745023" y="5846243"/>
            <a:ext cx="1387796" cy="750211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321CA4-3AE2-AE89-69C0-FF40FC67AB4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8063815" y="7401542"/>
            <a:ext cx="4955645" cy="35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47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8" ma:contentTypeDescription="Create a new document." ma:contentTypeScope="" ma:versionID="f22bde94a6705f7f7e236c14bc19f189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273248db29f554cba2c15e8dd349c138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b7b4b-871d-4c24-9d42-16b14ecd044c" xsi:nil="true"/>
    <lcf76f155ced4ddcb4097134ff3c332f xmlns="51c7d8ad-74c8-4833-8478-0d0a5cafce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2A1115-3E72-42E2-A544-7EAA53D370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875D47-8106-485E-98E0-D60C6A98DA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670CE-B0AA-4D52-AFC6-AA4BF7D46EEA}">
  <ds:schemaRefs>
    <ds:schemaRef ds:uri="http://schemas.microsoft.com/office/2006/metadata/properties"/>
    <ds:schemaRef ds:uri="http://schemas.microsoft.com/office/infopath/2007/PartnerControls"/>
    <ds:schemaRef ds:uri="6dfb7b4b-871d-4c24-9d42-16b14ecd044c"/>
    <ds:schemaRef ds:uri="51c7d8ad-74c8-4833-8478-0d0a5cafce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7</Words>
  <Application>Microsoft Office PowerPoint</Application>
  <PresentationFormat>Custom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</cp:revision>
  <dcterms:created xsi:type="dcterms:W3CDTF">2024-11-30T15:01:51Z</dcterms:created>
  <dcterms:modified xsi:type="dcterms:W3CDTF">2024-12-25T12:47:44Z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0x0101005B996248A2D0E04D87B9DBB54D269DA4</vt:lpwstr>
  </property>
</Properties>
</file>