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7" r:id="rId16"/>
    <p:sldId id="281" r:id="rId17"/>
    <p:sldId id="280" r:id="rId18"/>
    <p:sldId id="278" r:id="rId19"/>
    <p:sldId id="276" r:id="rId20"/>
    <p:sldId id="279" r:id="rId21"/>
    <p:sldId id="274" r:id="rId2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>
        <p:scale>
          <a:sx n="66" d="100"/>
          <a:sy n="66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193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5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1C314-7703-8F7F-5022-86C6323D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68" y="1464657"/>
            <a:ext cx="5763262" cy="3118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75505-041B-201C-613F-237C50E2A9C8}"/>
              </a:ext>
            </a:extLst>
          </p:cNvPr>
          <p:cNvSpPr txBox="1"/>
          <p:nvPr/>
        </p:nvSpPr>
        <p:spPr>
          <a:xfrm>
            <a:off x="7453800" y="3557911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device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7B86C2-11D4-A6CE-D2D9-69D04B75F1E5}"/>
              </a:ext>
            </a:extLst>
          </p:cNvPr>
          <p:cNvSpPr/>
          <p:nvPr/>
        </p:nvSpPr>
        <p:spPr>
          <a:xfrm>
            <a:off x="6657990" y="3611309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3AEC08-60A6-AF8A-C100-2E49C7988282}"/>
              </a:ext>
            </a:extLst>
          </p:cNvPr>
          <p:cNvSpPr/>
          <p:nvPr/>
        </p:nvSpPr>
        <p:spPr>
          <a:xfrm>
            <a:off x="6658260" y="169110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02E09-5313-B447-7AB3-E0D9025358C1}"/>
              </a:ext>
            </a:extLst>
          </p:cNvPr>
          <p:cNvCxnSpPr>
            <a:cxnSpLocks/>
            <a:stCxn id="4" idx="1"/>
            <a:endCxn id="5" idx="6"/>
          </p:cNvCxnSpPr>
          <p:nvPr/>
        </p:nvCxnSpPr>
        <p:spPr>
          <a:xfrm flipH="1">
            <a:off x="7009050" y="3788744"/>
            <a:ext cx="444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9DAA0-A2B3-6618-7476-7EB5A322BCE9}"/>
              </a:ext>
            </a:extLst>
          </p:cNvPr>
          <p:cNvSpPr txBox="1"/>
          <p:nvPr/>
        </p:nvSpPr>
        <p:spPr>
          <a:xfrm>
            <a:off x="7537620" y="1641455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equipment</a:t>
            </a:r>
            <a:endParaRPr lang="en-DK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0C41DD-1E5D-6990-1765-C0DD379CA639}"/>
              </a:ext>
            </a:extLst>
          </p:cNvPr>
          <p:cNvCxnSpPr>
            <a:cxnSpLocks/>
            <a:stCxn id="13" idx="1"/>
            <a:endCxn id="6" idx="6"/>
          </p:cNvCxnSpPr>
          <p:nvPr/>
        </p:nvCxnSpPr>
        <p:spPr>
          <a:xfrm flipH="1" flipV="1">
            <a:off x="7009320" y="1868535"/>
            <a:ext cx="528300" cy="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4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BB2D8-84FE-6E87-8A80-12647BA7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27" y="1522731"/>
            <a:ext cx="2547303" cy="2541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20FDEC-E354-2BDF-662A-66F8CDEE441C}"/>
              </a:ext>
            </a:extLst>
          </p:cNvPr>
          <p:cNvSpPr/>
          <p:nvPr/>
        </p:nvSpPr>
        <p:spPr>
          <a:xfrm>
            <a:off x="5367178" y="1936636"/>
            <a:ext cx="1170782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E8131-8462-87F3-EC06-3A772901755D}"/>
              </a:ext>
            </a:extLst>
          </p:cNvPr>
          <p:cNvSpPr/>
          <p:nvPr/>
        </p:nvSpPr>
        <p:spPr>
          <a:xfrm>
            <a:off x="4099242" y="1936636"/>
            <a:ext cx="427038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007C0-B68D-B5E5-5ADC-51A5DA63671E}"/>
              </a:ext>
            </a:extLst>
          </p:cNvPr>
          <p:cNvSpPr txBox="1"/>
          <p:nvPr/>
        </p:nvSpPr>
        <p:spPr>
          <a:xfrm>
            <a:off x="1680210" y="896389"/>
            <a:ext cx="421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device in the protocol</a:t>
            </a:r>
            <a:endParaRPr lang="en-DK" sz="2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FC6550-D237-CCDD-087C-DE63218F8157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3580731" y="1564231"/>
            <a:ext cx="724689" cy="3123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7E1EA3-6BFB-9BEA-2B4C-6B8811D04B5F}"/>
              </a:ext>
            </a:extLst>
          </p:cNvPr>
          <p:cNvSpPr txBox="1"/>
          <p:nvPr/>
        </p:nvSpPr>
        <p:spPr>
          <a:xfrm>
            <a:off x="4781391" y="4290135"/>
            <a:ext cx="500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Equipment ID from the Devices Page</a:t>
            </a:r>
            <a:endParaRPr lang="en-DK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933161-5E71-E645-16A3-F34138C34FC9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5806114" y="2814589"/>
            <a:ext cx="2207392" cy="74369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1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841DC-1AE7-F7BA-2D01-9B08D317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29" y="807316"/>
            <a:ext cx="3671542" cy="41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D044B-7E3C-43AA-FEC1-3B52CA9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5" y="2342991"/>
            <a:ext cx="4845279" cy="14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69CAF4-EE98-743B-C099-760CF178B5A3}"/>
              </a:ext>
            </a:extLst>
          </p:cNvPr>
          <p:cNvSpPr txBox="1"/>
          <p:nvPr/>
        </p:nvSpPr>
        <p:spPr>
          <a:xfrm>
            <a:off x="4253044" y="3989039"/>
            <a:ext cx="34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Change output directory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308CBF-75AC-4533-ADA5-1C5902738426}"/>
              </a:ext>
            </a:extLst>
          </p:cNvPr>
          <p:cNvSpPr/>
          <p:nvPr/>
        </p:nvSpPr>
        <p:spPr>
          <a:xfrm>
            <a:off x="577923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E31CC-CDB9-9C1F-865A-9092D08036D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584650" y="2148712"/>
            <a:ext cx="0" cy="9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38BA0A9-2727-E9A1-E9E7-13C243939F61}"/>
              </a:ext>
            </a:extLst>
          </p:cNvPr>
          <p:cNvSpPr/>
          <p:nvPr/>
        </p:nvSpPr>
        <p:spPr>
          <a:xfrm>
            <a:off x="540912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D90DD-3F0D-0A00-95E1-D2417F4B7F30}"/>
              </a:ext>
            </a:extLst>
          </p:cNvPr>
          <p:cNvSpPr txBox="1"/>
          <p:nvPr/>
        </p:nvSpPr>
        <p:spPr>
          <a:xfrm>
            <a:off x="4645931" y="168704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Rerun action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48D09-1613-C877-2E1C-69B83055198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5954760" y="3474720"/>
            <a:ext cx="0" cy="514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4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F3D018A-DC14-AAD2-A798-229B4A674338}"/>
              </a:ext>
            </a:extLst>
          </p:cNvPr>
          <p:cNvGrpSpPr/>
          <p:nvPr/>
        </p:nvGrpSpPr>
        <p:grpSpPr>
          <a:xfrm>
            <a:off x="1515655" y="765994"/>
            <a:ext cx="1163139" cy="1798390"/>
            <a:chOff x="2023655" y="1416234"/>
            <a:chExt cx="1163139" cy="17983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D4B995-E28F-3301-4C2A-4CDF7D9E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3655" y="1968754"/>
              <a:ext cx="1067889" cy="12458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70CFC0-8BC5-A478-A7F5-953DD4D605D6}"/>
                </a:ext>
              </a:extLst>
            </p:cNvPr>
            <p:cNvSpPr txBox="1"/>
            <p:nvPr/>
          </p:nvSpPr>
          <p:spPr>
            <a:xfrm>
              <a:off x="2023655" y="1416234"/>
              <a:ext cx="1163139" cy="33855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Experiment</a:t>
              </a:r>
              <a:endParaRPr lang="en-DK" sz="1600" b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A4255A-1D9A-BD3C-35F0-D4591DD28763}"/>
              </a:ext>
            </a:extLst>
          </p:cNvPr>
          <p:cNvGrpSpPr/>
          <p:nvPr/>
        </p:nvGrpSpPr>
        <p:grpSpPr>
          <a:xfrm>
            <a:off x="3179080" y="762947"/>
            <a:ext cx="1067889" cy="1798390"/>
            <a:chOff x="3931379" y="1416234"/>
            <a:chExt cx="1067889" cy="17983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CAA074-306E-94F4-3ED7-BB4946D6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1379" y="1968754"/>
              <a:ext cx="1067889" cy="12458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09148F-F5B2-4564-170B-558616CBFAC7}"/>
                </a:ext>
              </a:extLst>
            </p:cNvPr>
            <p:cNvSpPr txBox="1"/>
            <p:nvPr/>
          </p:nvSpPr>
          <p:spPr>
            <a:xfrm>
              <a:off x="3931379" y="1416234"/>
              <a:ext cx="986232" cy="55399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Language</a:t>
              </a:r>
            </a:p>
            <a:p>
              <a:r>
                <a:rPr lang="en-GB" sz="1400" i="1" dirty="0"/>
                <a:t>(Optional)</a:t>
              </a:r>
              <a:endParaRPr lang="en-DK" sz="1400" i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C5AB83-970E-8BF9-8DF8-044694495A68}"/>
              </a:ext>
            </a:extLst>
          </p:cNvPr>
          <p:cNvGrpSpPr/>
          <p:nvPr/>
        </p:nvGrpSpPr>
        <p:grpSpPr>
          <a:xfrm>
            <a:off x="4511932" y="762946"/>
            <a:ext cx="1074696" cy="1798391"/>
            <a:chOff x="5486850" y="1416234"/>
            <a:chExt cx="1074696" cy="17983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3D5CE8-B943-529B-0F73-DC81A42C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3657" y="1968755"/>
              <a:ext cx="1067889" cy="12458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353CD1-6C83-C635-F73A-AEE161FC28E3}"/>
                </a:ext>
              </a:extLst>
            </p:cNvPr>
            <p:cNvSpPr txBox="1"/>
            <p:nvPr/>
          </p:nvSpPr>
          <p:spPr>
            <a:xfrm>
              <a:off x="5486850" y="1416234"/>
              <a:ext cx="808876" cy="33855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Subject</a:t>
              </a:r>
              <a:endParaRPr lang="en-DK" sz="1600" b="1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5CE261-95E3-642E-C840-FC270123AF0A}"/>
              </a:ext>
            </a:extLst>
          </p:cNvPr>
          <p:cNvGrpSpPr/>
          <p:nvPr/>
        </p:nvGrpSpPr>
        <p:grpSpPr>
          <a:xfrm>
            <a:off x="6193245" y="765994"/>
            <a:ext cx="1067889" cy="1798391"/>
            <a:chOff x="6914605" y="1416234"/>
            <a:chExt cx="1067889" cy="17983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CFDC20-CDE4-8E21-4372-75FABB8A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14605" y="1968755"/>
              <a:ext cx="1067889" cy="12458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F03F7F-2949-F3DD-496E-9BDCEE4197CC}"/>
                </a:ext>
              </a:extLst>
            </p:cNvPr>
            <p:cNvSpPr txBox="1"/>
            <p:nvPr/>
          </p:nvSpPr>
          <p:spPr>
            <a:xfrm>
              <a:off x="6962082" y="1416234"/>
              <a:ext cx="869790" cy="55399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Session</a:t>
              </a:r>
            </a:p>
            <a:p>
              <a:r>
                <a:rPr lang="en-GB" sz="1400" i="1" dirty="0"/>
                <a:t>(Optional)</a:t>
              </a:r>
              <a:endParaRPr lang="en-DK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544BD2-7AD7-4542-487C-53A89A9F50AE}"/>
              </a:ext>
            </a:extLst>
          </p:cNvPr>
          <p:cNvGrpSpPr/>
          <p:nvPr/>
        </p:nvGrpSpPr>
        <p:grpSpPr>
          <a:xfrm>
            <a:off x="7968646" y="759899"/>
            <a:ext cx="1067889" cy="1801438"/>
            <a:chOff x="8442780" y="1413186"/>
            <a:chExt cx="1067889" cy="18014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17ED0A-9878-3FE4-F6CE-7BD89B06E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2780" y="1968754"/>
              <a:ext cx="1067889" cy="124587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26A38E-8DE1-DC42-CA29-765333D14366}"/>
                </a:ext>
              </a:extLst>
            </p:cNvPr>
            <p:cNvSpPr txBox="1"/>
            <p:nvPr/>
          </p:nvSpPr>
          <p:spPr>
            <a:xfrm>
              <a:off x="8465957" y="1413186"/>
              <a:ext cx="869790" cy="55399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Devices</a:t>
              </a:r>
            </a:p>
            <a:p>
              <a:r>
                <a:rPr lang="en-GB" sz="1400" i="1" dirty="0"/>
                <a:t>(Optional)</a:t>
              </a:r>
              <a:endParaRPr lang="en-DK" sz="14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84046D84-CCBB-D4FF-97F0-40E4935ED5C4}"/>
              </a:ext>
            </a:extLst>
          </p:cNvPr>
          <p:cNvSpPr/>
          <p:nvPr/>
        </p:nvSpPr>
        <p:spPr>
          <a:xfrm>
            <a:off x="9447293" y="27826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58D13-AFAA-DFFF-87B5-695BBFA2B40D}"/>
              </a:ext>
            </a:extLst>
          </p:cNvPr>
          <p:cNvSpPr txBox="1"/>
          <p:nvPr/>
        </p:nvSpPr>
        <p:spPr>
          <a:xfrm>
            <a:off x="9078170" y="3081801"/>
            <a:ext cx="1026247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/>
              <a:t>LabBench Runner</a:t>
            </a:r>
            <a:endParaRPr lang="en-DK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665656-95D1-4A60-B55B-E1D38DB9404F}"/>
              </a:ext>
            </a:extLst>
          </p:cNvPr>
          <p:cNvSpPr/>
          <p:nvPr/>
        </p:nvSpPr>
        <p:spPr>
          <a:xfrm>
            <a:off x="1044731" y="27543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599CD-21DD-AA0D-27ED-EF1503FA1DC1}"/>
              </a:ext>
            </a:extLst>
          </p:cNvPr>
          <p:cNvSpPr txBox="1"/>
          <p:nvPr/>
        </p:nvSpPr>
        <p:spPr>
          <a:xfrm>
            <a:off x="710105" y="3081801"/>
            <a:ext cx="96803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/>
              <a:t>Start</a:t>
            </a:r>
            <a:endParaRPr lang="en-DK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CE485D16-990D-8715-DDD7-D5F03933B6BD}"/>
              </a:ext>
            </a:extLst>
          </p:cNvPr>
          <p:cNvSpPr/>
          <p:nvPr/>
        </p:nvSpPr>
        <p:spPr>
          <a:xfrm>
            <a:off x="2802930" y="2754340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9B75451-54A8-CF31-0D51-C76F30963075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2583544" y="1941449"/>
            <a:ext cx="219386" cy="9754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EB176A-B16C-EB96-88AE-9F066B4FD192}"/>
              </a:ext>
            </a:extLst>
          </p:cNvPr>
          <p:cNvCxnSpPr>
            <a:cxnSpLocks/>
            <a:stCxn id="33" idx="0"/>
            <a:endCxn id="6" idx="1"/>
          </p:cNvCxnSpPr>
          <p:nvPr/>
        </p:nvCxnSpPr>
        <p:spPr>
          <a:xfrm rot="5400000" flipH="1" flipV="1">
            <a:off x="2697643" y="2272904"/>
            <a:ext cx="815938" cy="146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852BEB-57F8-73C4-64CB-25CB07FEA18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848595" y="1938402"/>
            <a:ext cx="1670144" cy="984358"/>
          </a:xfrm>
          <a:prstGeom prst="bentConnector3">
            <a:avLst>
              <a:gd name="adj1" fmla="val 901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58E6DD24-DAF4-E696-E007-98F36E5BC21C}"/>
              </a:ext>
            </a:extLst>
          </p:cNvPr>
          <p:cNvSpPr/>
          <p:nvPr/>
        </p:nvSpPr>
        <p:spPr>
          <a:xfrm>
            <a:off x="5832977" y="2754340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FB2F27-2873-5832-FE1D-84D29802BCC8}"/>
              </a:ext>
            </a:extLst>
          </p:cNvPr>
          <p:cNvCxnSpPr>
            <a:stCxn id="7" idx="3"/>
            <a:endCxn id="43" idx="1"/>
          </p:cNvCxnSpPr>
          <p:nvPr/>
        </p:nvCxnSpPr>
        <p:spPr>
          <a:xfrm>
            <a:off x="5586628" y="1938402"/>
            <a:ext cx="246349" cy="9784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3C8B64-E479-CE16-573C-F157D47D7E8C}"/>
              </a:ext>
            </a:extLst>
          </p:cNvPr>
          <p:cNvCxnSpPr>
            <a:stCxn id="43" idx="0"/>
            <a:endCxn id="8" idx="1"/>
          </p:cNvCxnSpPr>
          <p:nvPr/>
        </p:nvCxnSpPr>
        <p:spPr>
          <a:xfrm rot="5400000" flipH="1" flipV="1">
            <a:off x="5721273" y="2282369"/>
            <a:ext cx="812890" cy="1310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E54C41E-CCCB-8931-8F8E-5A6E00198F59}"/>
              </a:ext>
            </a:extLst>
          </p:cNvPr>
          <p:cNvCxnSpPr>
            <a:cxnSpLocks/>
            <a:stCxn id="8" idx="3"/>
            <a:endCxn id="51" idx="1"/>
          </p:cNvCxnSpPr>
          <p:nvPr/>
        </p:nvCxnSpPr>
        <p:spPr>
          <a:xfrm>
            <a:off x="7261134" y="1941450"/>
            <a:ext cx="279990" cy="981298"/>
          </a:xfrm>
          <a:prstGeom prst="bentConnector3">
            <a:avLst>
              <a:gd name="adj1" fmla="val 255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A48E3162-7921-CC20-F7A4-7B77A3FC3FB8}"/>
              </a:ext>
            </a:extLst>
          </p:cNvPr>
          <p:cNvSpPr/>
          <p:nvPr/>
        </p:nvSpPr>
        <p:spPr>
          <a:xfrm>
            <a:off x="7541124" y="2760188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F674019-324A-4B31-B717-8953ABA37345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6291407" y="2916900"/>
            <a:ext cx="1249717" cy="5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9DA1C69-70F2-FE34-A1CF-408D6765C4AF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433407" y="2327661"/>
            <a:ext cx="924498" cy="1459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0F1758F1-76CF-820F-BA00-1CC04168CB3B}"/>
              </a:ext>
            </a:extLst>
          </p:cNvPr>
          <p:cNvSpPr/>
          <p:nvPr/>
        </p:nvSpPr>
        <p:spPr>
          <a:xfrm>
            <a:off x="9196146" y="287269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E8175A-4502-2A2F-C458-0D57196BBABD}"/>
              </a:ext>
            </a:extLst>
          </p:cNvPr>
          <p:cNvCxnSpPr>
            <a:cxnSpLocks/>
            <a:stCxn id="83" idx="6"/>
            <a:endCxn id="16" idx="2"/>
          </p:cNvCxnSpPr>
          <p:nvPr/>
        </p:nvCxnSpPr>
        <p:spPr>
          <a:xfrm>
            <a:off x="9304146" y="2926697"/>
            <a:ext cx="143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EC7A67-4C44-704C-4B60-1A17EA30BDF5}"/>
              </a:ext>
            </a:extLst>
          </p:cNvPr>
          <p:cNvCxnSpPr>
            <a:cxnSpLocks/>
            <a:stCxn id="51" idx="3"/>
            <a:endCxn id="83" idx="2"/>
          </p:cNvCxnSpPr>
          <p:nvPr/>
        </p:nvCxnSpPr>
        <p:spPr>
          <a:xfrm>
            <a:off x="7999554" y="2922748"/>
            <a:ext cx="1196592" cy="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F3CDC0D-1632-306C-9761-1E79065B3C98}"/>
              </a:ext>
            </a:extLst>
          </p:cNvPr>
          <p:cNvCxnSpPr>
            <a:stCxn id="9" idx="3"/>
            <a:endCxn id="83" idx="0"/>
          </p:cNvCxnSpPr>
          <p:nvPr/>
        </p:nvCxnSpPr>
        <p:spPr>
          <a:xfrm>
            <a:off x="9036535" y="1938402"/>
            <a:ext cx="213611" cy="934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FB9364DB-96CC-4E1A-E139-3A5DC510B127}"/>
              </a:ext>
            </a:extLst>
          </p:cNvPr>
          <p:cNvSpPr/>
          <p:nvPr/>
        </p:nvSpPr>
        <p:spPr>
          <a:xfrm>
            <a:off x="6208994" y="4124004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B1ABD7-0029-B152-A66B-F8B10FAEB9C9}"/>
              </a:ext>
            </a:extLst>
          </p:cNvPr>
          <p:cNvSpPr txBox="1"/>
          <p:nvPr/>
        </p:nvSpPr>
        <p:spPr>
          <a:xfrm>
            <a:off x="942564" y="4098886"/>
            <a:ext cx="52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about the progress in the Startup Wizard.</a:t>
            </a:r>
            <a:endParaRPr lang="en-DK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D3DC8F-DBAB-DB6B-C944-7E0967F6F6FD}"/>
              </a:ext>
            </a:extLst>
          </p:cNvPr>
          <p:cNvSpPr txBox="1"/>
          <p:nvPr/>
        </p:nvSpPr>
        <p:spPr>
          <a:xfrm>
            <a:off x="6166330" y="3735651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DK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8381B0-1F7D-FA5C-E303-B67A0287BDC1}"/>
              </a:ext>
            </a:extLst>
          </p:cNvPr>
          <p:cNvSpPr txBox="1"/>
          <p:nvPr/>
        </p:nvSpPr>
        <p:spPr>
          <a:xfrm>
            <a:off x="6647344" y="41049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  <a:endParaRPr lang="en-DK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980B7-0B14-D6E8-D863-11684D5AA843}"/>
              </a:ext>
            </a:extLst>
          </p:cNvPr>
          <p:cNvSpPr txBox="1"/>
          <p:nvPr/>
        </p:nvSpPr>
        <p:spPr>
          <a:xfrm>
            <a:off x="2057102" y="308180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it localized?</a:t>
            </a:r>
            <a:endParaRPr lang="en-DK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281021-D460-6B04-F716-0C4F31CBBADF}"/>
              </a:ext>
            </a:extLst>
          </p:cNvPr>
          <p:cNvSpPr txBox="1"/>
          <p:nvPr/>
        </p:nvSpPr>
        <p:spPr>
          <a:xfrm>
            <a:off x="5052683" y="3081801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it multi-session?</a:t>
            </a:r>
            <a:endParaRPr lang="en-DK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4880A6-3386-0C03-7C7B-64436BEE9E39}"/>
              </a:ext>
            </a:extLst>
          </p:cNvPr>
          <p:cNvSpPr txBox="1"/>
          <p:nvPr/>
        </p:nvSpPr>
        <p:spPr>
          <a:xfrm>
            <a:off x="7175556" y="3081801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Does it use </a:t>
            </a:r>
          </a:p>
          <a:p>
            <a:pPr algn="ctr"/>
            <a:r>
              <a:rPr lang="en-GB" dirty="0"/>
              <a:t>devices?</a:t>
            </a:r>
            <a:endParaRPr lang="en-DK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A94C024-2A67-9516-A238-FD7A8B861B24}"/>
              </a:ext>
            </a:extLst>
          </p:cNvPr>
          <p:cNvCxnSpPr>
            <a:stCxn id="19" idx="0"/>
            <a:endCxn id="5" idx="1"/>
          </p:cNvCxnSpPr>
          <p:nvPr/>
        </p:nvCxnSpPr>
        <p:spPr>
          <a:xfrm rot="5400000" flipH="1" flipV="1">
            <a:off x="945748" y="2184433"/>
            <a:ext cx="812891" cy="3269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9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CA22-D853-6698-C64F-84EFDD1B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05" y="1197610"/>
            <a:ext cx="4166235" cy="29188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50A57D-A6E1-84A1-1A34-15AD135529CF}"/>
              </a:ext>
            </a:extLst>
          </p:cNvPr>
          <p:cNvSpPr/>
          <p:nvPr/>
        </p:nvSpPr>
        <p:spPr>
          <a:xfrm>
            <a:off x="3646805" y="1351280"/>
            <a:ext cx="1534795" cy="276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82C03-E70A-2FC4-BEAC-18D6769E4550}"/>
              </a:ext>
            </a:extLst>
          </p:cNvPr>
          <p:cNvSpPr/>
          <p:nvPr/>
        </p:nvSpPr>
        <p:spPr>
          <a:xfrm>
            <a:off x="5181600" y="1777999"/>
            <a:ext cx="2621280" cy="1808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509C9-5748-0E07-2DA9-402B97755AFE}"/>
              </a:ext>
            </a:extLst>
          </p:cNvPr>
          <p:cNvSpPr/>
          <p:nvPr/>
        </p:nvSpPr>
        <p:spPr>
          <a:xfrm>
            <a:off x="5181600" y="3586480"/>
            <a:ext cx="2621280" cy="529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653534-6CF3-AC09-7360-2AC6398752B8}"/>
              </a:ext>
            </a:extLst>
          </p:cNvPr>
          <p:cNvSpPr/>
          <p:nvPr/>
        </p:nvSpPr>
        <p:spPr>
          <a:xfrm>
            <a:off x="5181600" y="1351280"/>
            <a:ext cx="2621280" cy="426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4D6CA-5BA7-C7FF-3ECC-8DD30BC2C3C4}"/>
              </a:ext>
            </a:extLst>
          </p:cNvPr>
          <p:cNvSpPr txBox="1"/>
          <p:nvPr/>
        </p:nvSpPr>
        <p:spPr>
          <a:xfrm>
            <a:off x="2354817" y="2549185"/>
            <a:ext cx="10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Protocol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99227-DCB3-0D8B-BF8E-28075E8F6D78}"/>
              </a:ext>
            </a:extLst>
          </p:cNvPr>
          <p:cNvSpPr txBox="1"/>
          <p:nvPr/>
        </p:nvSpPr>
        <p:spPr>
          <a:xfrm>
            <a:off x="8061960" y="1379973"/>
            <a:ext cx="29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information and control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3C3CE-5EB3-5AE5-DED4-D62CA6308661}"/>
              </a:ext>
            </a:extLst>
          </p:cNvPr>
          <p:cNvSpPr txBox="1"/>
          <p:nvPr/>
        </p:nvSpPr>
        <p:spPr>
          <a:xfrm>
            <a:off x="8061960" y="2495209"/>
            <a:ext cx="14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window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F98C7-169E-6755-9B34-BB71C2E3F7E6}"/>
              </a:ext>
            </a:extLst>
          </p:cNvPr>
          <p:cNvSpPr txBox="1"/>
          <p:nvPr/>
        </p:nvSpPr>
        <p:spPr>
          <a:xfrm>
            <a:off x="8057324" y="3666784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 window</a:t>
            </a:r>
            <a:endParaRPr lang="en-DK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0413E-133A-8580-A057-F62261187EEF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3379328" y="2733851"/>
            <a:ext cx="267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8F7B61-26EB-B516-2551-33C47EC05CD4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7802880" y="1564639"/>
            <a:ext cx="2590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893104-6E64-3C0A-6158-F663CE9BD57A}"/>
              </a:ext>
            </a:extLst>
          </p:cNvPr>
          <p:cNvCxnSpPr>
            <a:stCxn id="12" idx="1"/>
            <a:endCxn id="7" idx="3"/>
          </p:cNvCxnSpPr>
          <p:nvPr/>
        </p:nvCxnSpPr>
        <p:spPr>
          <a:xfrm flipH="1">
            <a:off x="7802880" y="2679875"/>
            <a:ext cx="259080" cy="2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7099C-2FAE-F6E1-A985-12D9A4425973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flipH="1">
            <a:off x="7802880" y="3851450"/>
            <a:ext cx="2544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8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26459-B3B8-8C9D-61EE-3912FB7E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933"/>
          <a:stretch/>
        </p:blipFill>
        <p:spPr>
          <a:xfrm>
            <a:off x="4140913" y="1475435"/>
            <a:ext cx="2959269" cy="1592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F0A33-375C-DB04-BFB7-F14145C88530}"/>
              </a:ext>
            </a:extLst>
          </p:cNvPr>
          <p:cNvSpPr txBox="1"/>
          <p:nvPr/>
        </p:nvSpPr>
        <p:spPr>
          <a:xfrm>
            <a:off x="7083647" y="244592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status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F0CD4-BAB7-80D8-B166-D9CE2E69EFD9}"/>
              </a:ext>
            </a:extLst>
          </p:cNvPr>
          <p:cNvSpPr txBox="1"/>
          <p:nvPr/>
        </p:nvSpPr>
        <p:spPr>
          <a:xfrm>
            <a:off x="7118620" y="1475435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name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05529-4056-594A-535D-5603F6DF50CE}"/>
              </a:ext>
            </a:extLst>
          </p:cNvPr>
          <p:cNvSpPr txBox="1"/>
          <p:nvPr/>
        </p:nvSpPr>
        <p:spPr>
          <a:xfrm>
            <a:off x="2737230" y="1944709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 icon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4C3E2-9F0E-8AD2-6F75-DF5C32DEA1E3}"/>
              </a:ext>
            </a:extLst>
          </p:cNvPr>
          <p:cNvSpPr/>
          <p:nvPr/>
        </p:nvSpPr>
        <p:spPr>
          <a:xfrm>
            <a:off x="4570095" y="2132670"/>
            <a:ext cx="1251585" cy="21514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6D58-F38D-AE83-53EA-94DAF103B7A8}"/>
              </a:ext>
            </a:extLst>
          </p:cNvPr>
          <p:cNvSpPr/>
          <p:nvPr/>
        </p:nvSpPr>
        <p:spPr>
          <a:xfrm>
            <a:off x="4570095" y="1909150"/>
            <a:ext cx="1251585" cy="21514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CBC3C-E399-31E2-F63D-E3BEFC5FA02B}"/>
              </a:ext>
            </a:extLst>
          </p:cNvPr>
          <p:cNvSpPr/>
          <p:nvPr/>
        </p:nvSpPr>
        <p:spPr>
          <a:xfrm>
            <a:off x="4211320" y="1909150"/>
            <a:ext cx="358776" cy="43866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8FBEB-F1E1-ADD3-CD30-D89E8A251E6F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919670" y="2128483"/>
            <a:ext cx="291650" cy="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2F0B59-2F6A-5B82-D986-465DBF6A21B3}"/>
              </a:ext>
            </a:extLst>
          </p:cNvPr>
          <p:cNvCxnSpPr>
            <a:stCxn id="4" idx="0"/>
            <a:endCxn id="7" idx="3"/>
          </p:cNvCxnSpPr>
          <p:nvPr/>
        </p:nvCxnSpPr>
        <p:spPr>
          <a:xfrm rot="16200000" flipV="1">
            <a:off x="6663277" y="1398647"/>
            <a:ext cx="205677" cy="1888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21AC189-B243-1037-3625-AE3E8874C256}"/>
              </a:ext>
            </a:extLst>
          </p:cNvPr>
          <p:cNvCxnSpPr>
            <a:stCxn id="5" idx="2"/>
            <a:endCxn id="8" idx="3"/>
          </p:cNvCxnSpPr>
          <p:nvPr/>
        </p:nvCxnSpPr>
        <p:spPr>
          <a:xfrm rot="5400000">
            <a:off x="6684271" y="982177"/>
            <a:ext cx="171956" cy="1897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F7E61-6F9D-C34C-8F7E-8F2B372D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13" y="1963471"/>
            <a:ext cx="4213964" cy="758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178FA4-CC26-F4EC-23AD-6DB38E90ABB4}"/>
              </a:ext>
            </a:extLst>
          </p:cNvPr>
          <p:cNvSpPr/>
          <p:nvPr/>
        </p:nvSpPr>
        <p:spPr>
          <a:xfrm>
            <a:off x="3217925" y="2342926"/>
            <a:ext cx="491491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6F507-7303-115C-CD49-E627BB769DAC}"/>
              </a:ext>
            </a:extLst>
          </p:cNvPr>
          <p:cNvSpPr txBox="1"/>
          <p:nvPr/>
        </p:nvSpPr>
        <p:spPr>
          <a:xfrm>
            <a:off x="4309237" y="3195723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 the test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EF3B9-F514-1B59-440C-49D634FCF8E1}"/>
              </a:ext>
            </a:extLst>
          </p:cNvPr>
          <p:cNvSpPr/>
          <p:nvPr/>
        </p:nvSpPr>
        <p:spPr>
          <a:xfrm>
            <a:off x="3766565" y="2342926"/>
            <a:ext cx="491491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A4F07-051F-BEBE-70FC-F6669CE334B5}"/>
              </a:ext>
            </a:extLst>
          </p:cNvPr>
          <p:cNvSpPr/>
          <p:nvPr/>
        </p:nvSpPr>
        <p:spPr>
          <a:xfrm>
            <a:off x="4299967" y="2348154"/>
            <a:ext cx="3051809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F298D-4A99-1E3A-9AFA-F5A6979C42C8}"/>
              </a:ext>
            </a:extLst>
          </p:cNvPr>
          <p:cNvSpPr/>
          <p:nvPr/>
        </p:nvSpPr>
        <p:spPr>
          <a:xfrm>
            <a:off x="3217925" y="2002845"/>
            <a:ext cx="4133851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4B818-EDA5-6343-E520-B7DE2A8F5AD9}"/>
              </a:ext>
            </a:extLst>
          </p:cNvPr>
          <p:cNvSpPr txBox="1"/>
          <p:nvPr/>
        </p:nvSpPr>
        <p:spPr>
          <a:xfrm>
            <a:off x="4309237" y="2857169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Abort the test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84CE6-97EC-26CC-0A58-92475A5D65F6}"/>
              </a:ext>
            </a:extLst>
          </p:cNvPr>
          <p:cNvSpPr txBox="1"/>
          <p:nvPr/>
        </p:nvSpPr>
        <p:spPr>
          <a:xfrm>
            <a:off x="7730870" y="231384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status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79EC0-DC7B-CDAD-58F2-76129D27D595}"/>
              </a:ext>
            </a:extLst>
          </p:cNvPr>
          <p:cNvSpPr txBox="1"/>
          <p:nvPr/>
        </p:nvSpPr>
        <p:spPr>
          <a:xfrm>
            <a:off x="7730870" y="197363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name</a:t>
            </a:r>
            <a:endParaRPr lang="en-DK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76829F-2FD8-7431-59F2-F474D1E03AE1}"/>
              </a:ext>
            </a:extLst>
          </p:cNvPr>
          <p:cNvCxnSpPr>
            <a:stCxn id="10" idx="1"/>
            <a:endCxn id="7" idx="2"/>
          </p:cNvCxnSpPr>
          <p:nvPr/>
        </p:nvCxnSpPr>
        <p:spPr>
          <a:xfrm rot="10800000">
            <a:off x="4012311" y="2643631"/>
            <a:ext cx="296926" cy="398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315CFB-E944-3C7E-8892-256B97474348}"/>
              </a:ext>
            </a:extLst>
          </p:cNvPr>
          <p:cNvCxnSpPr>
            <a:stCxn id="5" idx="1"/>
            <a:endCxn id="4" idx="2"/>
          </p:cNvCxnSpPr>
          <p:nvPr/>
        </p:nvCxnSpPr>
        <p:spPr>
          <a:xfrm rot="10800000">
            <a:off x="3463671" y="2643631"/>
            <a:ext cx="845566" cy="7367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37C1D8-C983-C18C-C7F5-1BE57E4E5D0E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 flipV="1">
            <a:off x="7351776" y="2153198"/>
            <a:ext cx="379094" cy="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BE17BF-1B3C-21FB-6F0C-1710D1D18F33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7351776" y="2498506"/>
            <a:ext cx="3790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7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ECC76-39FC-3273-2E51-504105CE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83" y="2579277"/>
            <a:ext cx="5858693" cy="1333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AA444C-0807-5311-CAC6-5CEFF45BCF41}"/>
              </a:ext>
            </a:extLst>
          </p:cNvPr>
          <p:cNvSpPr/>
          <p:nvPr/>
        </p:nvSpPr>
        <p:spPr>
          <a:xfrm>
            <a:off x="2549433" y="2665785"/>
            <a:ext cx="5801543" cy="76321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C3C9D-4907-D6AF-B68A-7E826133AF96}"/>
              </a:ext>
            </a:extLst>
          </p:cNvPr>
          <p:cNvSpPr/>
          <p:nvPr/>
        </p:nvSpPr>
        <p:spPr>
          <a:xfrm>
            <a:off x="2549433" y="3429001"/>
            <a:ext cx="4914357" cy="439420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E73013-3359-C985-F058-23CB947B0AD5}"/>
              </a:ext>
            </a:extLst>
          </p:cNvPr>
          <p:cNvSpPr/>
          <p:nvPr/>
        </p:nvSpPr>
        <p:spPr>
          <a:xfrm>
            <a:off x="7463790" y="3429000"/>
            <a:ext cx="887186" cy="439421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6C1FA-6A14-177C-3818-2E98ADB32A4C}"/>
              </a:ext>
            </a:extLst>
          </p:cNvPr>
          <p:cNvSpPr txBox="1"/>
          <p:nvPr/>
        </p:nvSpPr>
        <p:spPr>
          <a:xfrm>
            <a:off x="8528499" y="4022017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manual log entry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E4BCE-0276-0844-61EB-DB4C2BE86607}"/>
              </a:ext>
            </a:extLst>
          </p:cNvPr>
          <p:cNvSpPr txBox="1"/>
          <p:nvPr/>
        </p:nvSpPr>
        <p:spPr>
          <a:xfrm>
            <a:off x="8528499" y="2865213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 entries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87748-EAD4-003E-CD3D-DC4178FC71A8}"/>
              </a:ext>
            </a:extLst>
          </p:cNvPr>
          <p:cNvSpPr txBox="1"/>
          <p:nvPr/>
        </p:nvSpPr>
        <p:spPr>
          <a:xfrm>
            <a:off x="2749501" y="4022017"/>
            <a:ext cx="18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Manual log entry</a:t>
            </a:r>
            <a:endParaRPr lang="en-DK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1D89B25-7341-2779-DFA6-B84D340C73C7}"/>
              </a:ext>
            </a:extLst>
          </p:cNvPr>
          <p:cNvCxnSpPr>
            <a:stCxn id="11" idx="3"/>
            <a:endCxn id="7" idx="2"/>
          </p:cNvCxnSpPr>
          <p:nvPr/>
        </p:nvCxnSpPr>
        <p:spPr>
          <a:xfrm flipV="1">
            <a:off x="4577502" y="3868421"/>
            <a:ext cx="429110" cy="3382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0B94F5E-9CAE-5E69-7ECC-4686BA21C316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7907383" y="3868421"/>
            <a:ext cx="621116" cy="3382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3BD7E-FC88-E276-41B3-73814FBF9847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8350976" y="3047393"/>
            <a:ext cx="177523" cy="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5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DEB22-4A39-D62C-9DE5-5D4A3152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69" y="1620927"/>
            <a:ext cx="5749153" cy="30502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103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79476-4071-23AA-877B-989A79C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228418"/>
            <a:ext cx="3449309" cy="34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D5D2C-1E0F-BA25-62E2-E29F4E3A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21" y="1029225"/>
            <a:ext cx="8582779" cy="44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7D7BB-5FA3-768D-FF6E-1F595CCE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59" y="2141615"/>
            <a:ext cx="3486072" cy="2396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07562-67AE-B90E-225F-143CA739C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410" y="2141615"/>
            <a:ext cx="4351020" cy="2396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9BA76-154B-6625-BCCC-4F322E964E88}"/>
              </a:ext>
            </a:extLst>
          </p:cNvPr>
          <p:cNvSpPr txBox="1"/>
          <p:nvPr/>
        </p:nvSpPr>
        <p:spPr>
          <a:xfrm>
            <a:off x="1335759" y="1668840"/>
            <a:ext cx="177176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Primary Screen</a:t>
            </a:r>
            <a:endParaRPr lang="en-DK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637E5-F674-88CC-7A0E-14E0124AE20C}"/>
              </a:ext>
            </a:extLst>
          </p:cNvPr>
          <p:cNvSpPr txBox="1"/>
          <p:nvPr/>
        </p:nvSpPr>
        <p:spPr>
          <a:xfrm>
            <a:off x="5947410" y="1668840"/>
            <a:ext cx="4395819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Secondary Screen (LabBench Display)</a:t>
            </a:r>
            <a:endParaRPr lang="en-DK" sz="2000" dirty="0"/>
          </a:p>
        </p:txBody>
      </p:sp>
    </p:spTree>
    <p:extLst>
      <p:ext uri="{BB962C8B-B14F-4D97-AF65-F5344CB8AC3E}">
        <p14:creationId xmlns:p14="http://schemas.microsoft.com/office/powerpoint/2010/main" val="41559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B696F-F744-2CBB-1DDC-C7D4D0C9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672052"/>
            <a:ext cx="7200000" cy="32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FDE0-B672-637D-0672-5166AA64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804182"/>
            <a:ext cx="7200000" cy="324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5FB33-18D0-A4F8-6866-A0E147A64658}"/>
              </a:ext>
            </a:extLst>
          </p:cNvPr>
          <p:cNvSpPr txBox="1"/>
          <p:nvPr/>
        </p:nvSpPr>
        <p:spPr>
          <a:xfrm>
            <a:off x="262890" y="994409"/>
            <a:ext cx="334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Devices page</a:t>
            </a:r>
            <a:endParaRPr lang="en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5DC6-04CF-5298-1293-BB5D199C30D4}"/>
              </a:ext>
            </a:extLst>
          </p:cNvPr>
          <p:cNvSpPr txBox="1"/>
          <p:nvPr/>
        </p:nvSpPr>
        <p:spPr>
          <a:xfrm>
            <a:off x="2252158" y="5632758"/>
            <a:ext cx="490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type of instrument to add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233D-8F88-1B74-0657-50D5678FF591}"/>
              </a:ext>
            </a:extLst>
          </p:cNvPr>
          <p:cNvSpPr txBox="1"/>
          <p:nvPr/>
        </p:nvSpPr>
        <p:spPr>
          <a:xfrm>
            <a:off x="7254690" y="994409"/>
            <a:ext cx="442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“Scan and add” button</a:t>
            </a:r>
            <a:endParaRPr lang="en-DK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2BB1D5-4CE1-D31B-EFF3-D2191702C9B7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7FAC5-6A63-900B-055D-BD54C3F7329C}"/>
              </a:ext>
            </a:extLst>
          </p:cNvPr>
          <p:cNvSpPr/>
          <p:nvPr/>
        </p:nvSpPr>
        <p:spPr>
          <a:xfrm>
            <a:off x="3139440" y="3566160"/>
            <a:ext cx="3129280" cy="72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8DE58-2EC5-FF5F-6C3E-2AAA0B3E3AA7}"/>
              </a:ext>
            </a:extLst>
          </p:cNvPr>
          <p:cNvSpPr/>
          <p:nvPr/>
        </p:nvSpPr>
        <p:spPr>
          <a:xfrm>
            <a:off x="2496000" y="250685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CE354-5242-3880-478E-47F0C6CFD6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4704080" y="4287520"/>
            <a:ext cx="0" cy="1345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A65C9-1BF1-81F4-8452-E8CC8363DA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69656" y="1456074"/>
            <a:ext cx="2809" cy="6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C97768A-12CE-D54C-AD71-8F0287FC8F31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550697" y="1842283"/>
            <a:ext cx="1331512" cy="5590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5C2B-1AE2-D385-445F-4C0A4550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5" y="2185265"/>
            <a:ext cx="5194669" cy="2884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557D0-1BDF-1B54-12C5-A466413011A6}"/>
              </a:ext>
            </a:extLst>
          </p:cNvPr>
          <p:cNvSpPr txBox="1"/>
          <p:nvPr/>
        </p:nvSpPr>
        <p:spPr>
          <a:xfrm>
            <a:off x="6395062" y="1492768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all connections” button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29135-AA64-96F3-F112-368D354F66D5}"/>
              </a:ext>
            </a:extLst>
          </p:cNvPr>
          <p:cNvSpPr/>
          <p:nvPr/>
        </p:nvSpPr>
        <p:spPr>
          <a:xfrm>
            <a:off x="8351042" y="24453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1D3756-85C1-533F-F105-ECC8221243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77042" y="1954433"/>
            <a:ext cx="0" cy="490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7DD104-1D9E-9FDA-C600-8EF4A8FE48DE}"/>
              </a:ext>
            </a:extLst>
          </p:cNvPr>
          <p:cNvSpPr/>
          <p:nvPr/>
        </p:nvSpPr>
        <p:spPr>
          <a:xfrm>
            <a:off x="8260750" y="2842519"/>
            <a:ext cx="34229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BBA733-5582-69EF-D56E-BA210F594960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7882276" y="3689286"/>
            <a:ext cx="2246103" cy="804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CD-094E-E10A-0136-D7E843D9B1FC}"/>
              </a:ext>
            </a:extLst>
          </p:cNvPr>
          <p:cNvSpPr txBox="1"/>
          <p:nvPr/>
        </p:nvSpPr>
        <p:spPr>
          <a:xfrm>
            <a:off x="7594455" y="5214622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connection” button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212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D7F46-E8EC-3BB7-A473-24FAE483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54" y="1801227"/>
            <a:ext cx="7200000" cy="324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7FA99-0C13-9DE5-5A67-9AB4806EC1D7}"/>
              </a:ext>
            </a:extLst>
          </p:cNvPr>
          <p:cNvSpPr txBox="1"/>
          <p:nvPr/>
        </p:nvSpPr>
        <p:spPr>
          <a:xfrm>
            <a:off x="7151820" y="1154429"/>
            <a:ext cx="461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“Install protocol” button</a:t>
            </a:r>
            <a:endParaRPr lang="en-DK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C4B956-6C96-8B5F-4195-D0FD1B8DF5B8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E64279-4F6F-8D88-372A-DC5ED44866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9460593" y="1616094"/>
            <a:ext cx="11872" cy="52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A0597-FD8A-F512-3A91-EE00B602208C}"/>
              </a:ext>
            </a:extLst>
          </p:cNvPr>
          <p:cNvSpPr txBox="1"/>
          <p:nvPr/>
        </p:nvSpPr>
        <p:spPr>
          <a:xfrm>
            <a:off x="262890" y="1154429"/>
            <a:ext cx="35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Protocols page</a:t>
            </a:r>
            <a:endParaRPr lang="en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6924F-C6A3-DE95-814F-1E6083FCF9AD}"/>
              </a:ext>
            </a:extLst>
          </p:cNvPr>
          <p:cNvSpPr/>
          <p:nvPr/>
        </p:nvSpPr>
        <p:spPr>
          <a:xfrm>
            <a:off x="2496000" y="305549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714B5E4-9805-1AB1-CDD2-B8EDE472EF7B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409591" y="2249817"/>
            <a:ext cx="1720132" cy="4526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B8B3B-96EE-D52F-0A38-B95A10631AA7}"/>
              </a:ext>
            </a:extLst>
          </p:cNvPr>
          <p:cNvSpPr txBox="1"/>
          <p:nvPr/>
        </p:nvSpPr>
        <p:spPr>
          <a:xfrm>
            <a:off x="1440628" y="5324148"/>
            <a:ext cx="4569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labbench.io repository</a:t>
            </a:r>
            <a:endParaRPr lang="en-DK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7383C-5401-4FA9-9F50-435DF7DEB2D3}"/>
              </a:ext>
            </a:extLst>
          </p:cNvPr>
          <p:cNvSpPr/>
          <p:nvPr/>
        </p:nvSpPr>
        <p:spPr>
          <a:xfrm>
            <a:off x="3096286" y="2447176"/>
            <a:ext cx="1304264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4BC75-E149-F74E-D0E8-5596CE4CD0F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3725356" y="2811780"/>
            <a:ext cx="23062" cy="2512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900B7-B313-359B-B99E-F96AF9B23241}"/>
              </a:ext>
            </a:extLst>
          </p:cNvPr>
          <p:cNvSpPr/>
          <p:nvPr/>
        </p:nvSpPr>
        <p:spPr>
          <a:xfrm>
            <a:off x="4487770" y="2462416"/>
            <a:ext cx="1545376" cy="48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305A6-1AB4-8177-647B-C1EA4453EEE9}"/>
              </a:ext>
            </a:extLst>
          </p:cNvPr>
          <p:cNvSpPr txBox="1"/>
          <p:nvPr/>
        </p:nvSpPr>
        <p:spPr>
          <a:xfrm>
            <a:off x="3029879" y="510462"/>
            <a:ext cx="446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Introduction to LabBench</a:t>
            </a:r>
            <a:endParaRPr lang="en-DK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090E74-C18F-6FB4-4238-FC8793294D2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260458" y="972127"/>
            <a:ext cx="0" cy="1490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7B9E7-9DD2-B775-2F49-D48F1024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8" y="1188086"/>
            <a:ext cx="4572638" cy="302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45C3-F93A-5B59-2F5C-5F94E0007C62}"/>
              </a:ext>
            </a:extLst>
          </p:cNvPr>
          <p:cNvSpPr txBox="1"/>
          <p:nvPr/>
        </p:nvSpPr>
        <p:spPr>
          <a:xfrm>
            <a:off x="5817870" y="1907155"/>
            <a:ext cx="557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experiment that must be unique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337C5-BC39-1C80-37BE-C0E1A131FD86}"/>
              </a:ext>
            </a:extLst>
          </p:cNvPr>
          <p:cNvSpPr/>
          <p:nvPr/>
        </p:nvSpPr>
        <p:spPr>
          <a:xfrm>
            <a:off x="1679402" y="19556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1DC78-C598-3160-5728-D7CE12B13951}"/>
              </a:ext>
            </a:extLst>
          </p:cNvPr>
          <p:cNvCxnSpPr>
            <a:cxnSpLocks/>
          </p:cNvCxnSpPr>
          <p:nvPr/>
        </p:nvCxnSpPr>
        <p:spPr>
          <a:xfrm flipH="1">
            <a:off x="5474970" y="212598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AD0939-0692-8BD0-3A1A-B3C68FE184A0}"/>
              </a:ext>
            </a:extLst>
          </p:cNvPr>
          <p:cNvSpPr/>
          <p:nvPr/>
        </p:nvSpPr>
        <p:spPr>
          <a:xfrm>
            <a:off x="1679402" y="2384954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5D8F7-78F6-3A34-B208-CFDBCF12438C}"/>
              </a:ext>
            </a:extLst>
          </p:cNvPr>
          <p:cNvSpPr/>
          <p:nvPr/>
        </p:nvSpPr>
        <p:spPr>
          <a:xfrm>
            <a:off x="1679402" y="28113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71691-7505-DF9D-8874-918A137C8066}"/>
              </a:ext>
            </a:extLst>
          </p:cNvPr>
          <p:cNvSpPr/>
          <p:nvPr/>
        </p:nvSpPr>
        <p:spPr>
          <a:xfrm>
            <a:off x="1679402" y="3230381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E7FBE-DA88-6ACF-509D-592D10C125B0}"/>
              </a:ext>
            </a:extLst>
          </p:cNvPr>
          <p:cNvSpPr/>
          <p:nvPr/>
        </p:nvSpPr>
        <p:spPr>
          <a:xfrm>
            <a:off x="4460702" y="3669319"/>
            <a:ext cx="1014268" cy="428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5A180E-078B-365F-6DF9-4D666B14CEAB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5474970" y="2567256"/>
            <a:ext cx="342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AD067-62C1-75BB-ED87-98042510D5F1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474970" y="2992505"/>
            <a:ext cx="342900" cy="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B89881-1F68-1A61-4E12-9B3152109BD5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5474970" y="3412683"/>
            <a:ext cx="342899" cy="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E605B0-1949-A8BC-E20A-01B43F75D430}"/>
              </a:ext>
            </a:extLst>
          </p:cNvPr>
          <p:cNvSpPr txBox="1"/>
          <p:nvPr/>
        </p:nvSpPr>
        <p:spPr>
          <a:xfrm>
            <a:off x="5817870" y="2336424"/>
            <a:ext cx="586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Name that is displayed to the experimenter</a:t>
            </a:r>
            <a:endParaRPr lang="en-D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25A67-6066-1A0F-08EC-D36A42749870}"/>
              </a:ext>
            </a:extLst>
          </p:cNvPr>
          <p:cNvSpPr txBox="1"/>
          <p:nvPr/>
        </p:nvSpPr>
        <p:spPr>
          <a:xfrm>
            <a:off x="5817870" y="2761672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Experimental setup variant</a:t>
            </a:r>
            <a:endParaRPr lang="en-D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FDEC9-4700-B6BD-0CE6-3678366177EE}"/>
              </a:ext>
            </a:extLst>
          </p:cNvPr>
          <p:cNvSpPr txBox="1"/>
          <p:nvPr/>
        </p:nvSpPr>
        <p:spPr>
          <a:xfrm>
            <a:off x="5817869" y="3188104"/>
            <a:ext cx="4830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Store the protocol in the repository</a:t>
            </a:r>
            <a:endParaRPr lang="en-DK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1552F-72C9-0259-BC8E-58F93AB9F1C5}"/>
              </a:ext>
            </a:extLst>
          </p:cNvPr>
          <p:cNvSpPr txBox="1"/>
          <p:nvPr/>
        </p:nvSpPr>
        <p:spPr>
          <a:xfrm>
            <a:off x="5817868" y="3652848"/>
            <a:ext cx="41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to create the experiment</a:t>
            </a:r>
            <a:endParaRPr lang="en-DK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045B32-3FC4-2023-0C9D-40AE9EB4EC9C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flipH="1">
            <a:off x="5474970" y="3883681"/>
            <a:ext cx="342898" cy="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425E4-D863-92C7-397E-876543B6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1404133"/>
            <a:ext cx="7429500" cy="3359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ADEC2-A331-5BA3-6CAF-1A880DD6A21D}"/>
              </a:ext>
            </a:extLst>
          </p:cNvPr>
          <p:cNvSpPr txBox="1"/>
          <p:nvPr/>
        </p:nvSpPr>
        <p:spPr>
          <a:xfrm>
            <a:off x="297180" y="5017769"/>
            <a:ext cx="394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Experiments page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021E6-3134-A066-2FB0-74EEDCFF0B95}"/>
              </a:ext>
            </a:extLst>
          </p:cNvPr>
          <p:cNvSpPr/>
          <p:nvPr/>
        </p:nvSpPr>
        <p:spPr>
          <a:xfrm>
            <a:off x="2530290" y="327266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64CC2F-D387-2A93-16DC-817A313A156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669015" y="4156494"/>
            <a:ext cx="1464373" cy="2581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68A973-3DE4-1A19-0023-F08819EFCC27}"/>
              </a:ext>
            </a:extLst>
          </p:cNvPr>
          <p:cNvSpPr txBox="1"/>
          <p:nvPr/>
        </p:nvSpPr>
        <p:spPr>
          <a:xfrm>
            <a:off x="2092465" y="789777"/>
            <a:ext cx="437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to mange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DD8-E2AD-4BC3-7414-828C6C05E660}"/>
              </a:ext>
            </a:extLst>
          </p:cNvPr>
          <p:cNvSpPr/>
          <p:nvPr/>
        </p:nvSpPr>
        <p:spPr>
          <a:xfrm>
            <a:off x="3145790" y="2228433"/>
            <a:ext cx="2249170" cy="343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E87455-0E83-2C3C-4D75-2EBE3DD1B4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70375" y="1251442"/>
            <a:ext cx="10959" cy="976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6157E-E772-06E4-86BE-8602F6E1FFD2}"/>
              </a:ext>
            </a:extLst>
          </p:cNvPr>
          <p:cNvSpPr/>
          <p:nvPr/>
        </p:nvSpPr>
        <p:spPr>
          <a:xfrm>
            <a:off x="5437505" y="1850154"/>
            <a:ext cx="725620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C657-F866-0E68-BCCC-8E42CD32CB17}"/>
              </a:ext>
            </a:extLst>
          </p:cNvPr>
          <p:cNvSpPr txBox="1"/>
          <p:nvPr/>
        </p:nvSpPr>
        <p:spPr>
          <a:xfrm>
            <a:off x="3906463" y="5479434"/>
            <a:ext cx="378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page</a:t>
            </a:r>
            <a:endParaRPr lang="en-DK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9E7C-7535-E502-870F-ADCC0588FC4C}"/>
              </a:ext>
            </a:extLst>
          </p:cNvPr>
          <p:cNvSpPr/>
          <p:nvPr/>
        </p:nvSpPr>
        <p:spPr>
          <a:xfrm>
            <a:off x="6163124" y="1850154"/>
            <a:ext cx="3756763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80DC5-FC87-6D1C-286E-CAF2C10FB41E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800315" y="4740620"/>
            <a:ext cx="0" cy="738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639197-BCBA-3BCD-64E3-5BC0B964A43E}"/>
              </a:ext>
            </a:extLst>
          </p:cNvPr>
          <p:cNvSpPr txBox="1"/>
          <p:nvPr/>
        </p:nvSpPr>
        <p:spPr>
          <a:xfrm>
            <a:off x="6109323" y="5017769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Content of experiment page</a:t>
            </a:r>
            <a:endParaRPr lang="en-D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BF9281-FA3C-22D9-C81F-52286AC410AE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V="1">
            <a:off x="8040108" y="4740620"/>
            <a:ext cx="1398" cy="27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841D2-9076-1115-3E04-ACB5B824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7" t="17624" r="13693" b="5555"/>
          <a:stretch/>
        </p:blipFill>
        <p:spPr>
          <a:xfrm>
            <a:off x="2960370" y="2080259"/>
            <a:ext cx="960120" cy="922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20A22-C329-C066-81A5-4FFCB7E4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94" t="19338" r="11799"/>
          <a:stretch/>
        </p:blipFill>
        <p:spPr>
          <a:xfrm>
            <a:off x="5246370" y="2080259"/>
            <a:ext cx="960120" cy="92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053F6-23A8-419F-3EE0-13A64863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07" t="18273" r="13361" b="5511"/>
          <a:stretch/>
        </p:blipFill>
        <p:spPr>
          <a:xfrm>
            <a:off x="4103370" y="2080259"/>
            <a:ext cx="960120" cy="922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D0045-F94F-27F9-280F-3C6A6E89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005" t="10754" r="13928"/>
          <a:stretch/>
        </p:blipFill>
        <p:spPr>
          <a:xfrm>
            <a:off x="7623810" y="4132895"/>
            <a:ext cx="800976" cy="731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00717-4FA9-B686-F591-F5748BD8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526" t="11781" r="12361"/>
          <a:stretch/>
        </p:blipFill>
        <p:spPr>
          <a:xfrm>
            <a:off x="5817870" y="4137660"/>
            <a:ext cx="800976" cy="731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623DF-D4D3-8E7E-DD16-880459D7C7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624" t="12783" r="15646"/>
          <a:stretch/>
        </p:blipFill>
        <p:spPr>
          <a:xfrm>
            <a:off x="8869680" y="4142423"/>
            <a:ext cx="800976" cy="7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213</Words>
  <Application>Microsoft Office PowerPoint</Application>
  <PresentationFormat>Widescreen</PresentationFormat>
  <Paragraphs>63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90</cp:revision>
  <dcterms:created xsi:type="dcterms:W3CDTF">2024-12-24T09:18:10Z</dcterms:created>
  <dcterms:modified xsi:type="dcterms:W3CDTF">2024-12-31T14:08:16Z</dcterms:modified>
</cp:coreProperties>
</file>