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5" autoAdjust="0"/>
  </p:normalViewPr>
  <p:slideViewPr>
    <p:cSldViewPr snapToGrid="0">
      <p:cViewPr varScale="1">
        <p:scale>
          <a:sx n="94" d="100"/>
          <a:sy n="94" d="100"/>
        </p:scale>
        <p:origin x="15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5C8-8E2E-43B7-A24E-734C11CAF91E}" type="datetimeFigureOut">
              <a:rPr lang="en-DK" smtClean="0"/>
              <a:t>02/01/2025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6FCD6-91F5-47FE-A090-45B8ABDB6E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263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6455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90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501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438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Clear.png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736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FixationCross.png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326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GameInstructions.png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6752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Instructions.png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574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1C714F-2CC0-963F-3AAD-D6DCE352C2C5}"/>
              </a:ext>
            </a:extLst>
          </p:cNvPr>
          <p:cNvSpPr/>
          <p:nvPr userDrawn="1"/>
        </p:nvSpPr>
        <p:spPr>
          <a:xfrm>
            <a:off x="11686032" y="0"/>
            <a:ext cx="505968" cy="493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722210-63FD-96BA-3395-F8365DF1907F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B62A2-3C3B-83E1-5222-1E4C9F5D5285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69FB7-C60C-248E-A62B-8B494AF60626}"/>
              </a:ext>
            </a:extLst>
          </p:cNvPr>
          <p:cNvSpPr txBox="1"/>
          <p:nvPr/>
        </p:nvSpPr>
        <p:spPr>
          <a:xfrm>
            <a:off x="646761" y="286140"/>
            <a:ext cx="10898477" cy="62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/>
              <a:t>Rules of the game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The objective of the game is to get as many points as possible.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In GO trials you get points if you answer correct. </a:t>
            </a:r>
            <a:r>
              <a:rPr lang="en-GB" sz="3600" b="1" dirty="0"/>
              <a:t>The faster you respond the more points you will get</a:t>
            </a:r>
            <a:r>
              <a:rPr lang="en-GB" sz="3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600" dirty="0"/>
              <a:t>In STOP trials if you answer incorrectly, </a:t>
            </a:r>
            <a:r>
              <a:rPr lang="en-GB" sz="3600" b="1" dirty="0"/>
              <a:t>you will lose all points </a:t>
            </a:r>
            <a:r>
              <a:rPr lang="en-GB" sz="3600" dirty="0"/>
              <a:t>since the last STOP trial or the start of the game.</a:t>
            </a:r>
          </a:p>
          <a:p>
            <a:pPr>
              <a:lnSpc>
                <a:spcPct val="110000"/>
              </a:lnSpc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26636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88601-D0F5-FFE8-CB40-EB018A70D49F}"/>
              </a:ext>
            </a:extLst>
          </p:cNvPr>
          <p:cNvSpPr txBox="1"/>
          <p:nvPr/>
        </p:nvSpPr>
        <p:spPr>
          <a:xfrm>
            <a:off x="646761" y="286140"/>
            <a:ext cx="10898477" cy="576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Instructions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In this task, you must respond as quickly and accurately as possible to a left or right-pointing arrow. You respond by pressing the left or right keys of your pad.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You have only a short time to respond, so you must be ready for the task, which requires your full attention.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However, if you see a RED CIRCLE, you should NOT RESPOND!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It seems easy, but it is actually very difficult. Additionally, the computer will adjust the task speed based on your performance during the task; this means that sometimes, it will be difficult for you not to respond. </a:t>
            </a:r>
          </a:p>
        </p:txBody>
      </p:sp>
    </p:spTree>
    <p:extLst>
      <p:ext uri="{BB962C8B-B14F-4D97-AF65-F5344CB8AC3E}">
        <p14:creationId xmlns:p14="http://schemas.microsoft.com/office/powerpoint/2010/main" val="329778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212</Words>
  <Application>Microsoft Office PowerPoint</Application>
  <PresentationFormat>Widescreen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53</cp:revision>
  <dcterms:created xsi:type="dcterms:W3CDTF">2023-12-12T08:37:02Z</dcterms:created>
  <dcterms:modified xsi:type="dcterms:W3CDTF">2025-01-02T11:06:20Z</dcterms:modified>
</cp:coreProperties>
</file>