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6"/>
  </p:notesMasterIdLst>
  <p:sldIdLst>
    <p:sldId id="265" r:id="rId4"/>
    <p:sldId id="264" r:id="rId5"/>
    <p:sldId id="263" r:id="rId6"/>
    <p:sldId id="268" r:id="rId7"/>
    <p:sldId id="266" r:id="rId8"/>
    <p:sldId id="256" r:id="rId9"/>
    <p:sldId id="267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0D95-BA55-480F-AAC3-051BEB72288C}" v="3" dt="2024-01-19T15:32:3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56" autoAdjust="0"/>
  </p:normalViewPr>
  <p:slideViewPr>
    <p:cSldViewPr snapToGrid="0">
      <p:cViewPr varScale="1">
        <p:scale>
          <a:sx n="102" d="100"/>
          <a:sy n="102" d="100"/>
        </p:scale>
        <p:origin x="1219" y="8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0E8A0D95-BA55-480F-AAC3-051BEB72288C}"/>
    <pc:docChg chg="custSel delSld modSld modMainMaster">
      <pc:chgData name="Kristian Hennings" userId="c750005e-88d6-4112-85a2-8817d1a82a89" providerId="ADAL" clId="{0E8A0D95-BA55-480F-AAC3-051BEB72288C}" dt="2024-01-19T15:32:37.951" v="39"/>
      <pc:docMkLst>
        <pc:docMk/>
      </pc:docMkLst>
      <pc:sldChg chg="mod modClrScheme chgLayout">
        <pc:chgData name="Kristian Hennings" userId="c750005e-88d6-4112-85a2-8817d1a82a89" providerId="ADAL" clId="{0E8A0D95-BA55-480F-AAC3-051BEB72288C}" dt="2024-01-19T09:41:04.062" v="36" actId="700"/>
        <pc:sldMkLst>
          <pc:docMk/>
          <pc:sldMk cId="2220615399" sldId="256"/>
        </pc:sldMkLst>
      </pc:sldChg>
      <pc:sldChg chg="del">
        <pc:chgData name="Kristian Hennings" userId="c750005e-88d6-4112-85a2-8817d1a82a89" providerId="ADAL" clId="{0E8A0D95-BA55-480F-AAC3-051BEB72288C}" dt="2024-01-13T13:38:23.403" v="2" actId="47"/>
        <pc:sldMkLst>
          <pc:docMk/>
          <pc:sldMk cId="4022880944" sldId="257"/>
        </pc:sldMkLst>
      </pc:sldChg>
      <pc:sldChg chg="del">
        <pc:chgData name="Kristian Hennings" userId="c750005e-88d6-4112-85a2-8817d1a82a89" providerId="ADAL" clId="{0E8A0D95-BA55-480F-AAC3-051BEB72288C}" dt="2024-01-13T13:38:24.389" v="3" actId="47"/>
        <pc:sldMkLst>
          <pc:docMk/>
          <pc:sldMk cId="1237521980" sldId="258"/>
        </pc:sldMkLst>
      </pc:sldChg>
      <pc:sldChg chg="del">
        <pc:chgData name="Kristian Hennings" userId="c750005e-88d6-4112-85a2-8817d1a82a89" providerId="ADAL" clId="{0E8A0D95-BA55-480F-AAC3-051BEB72288C}" dt="2024-01-13T13:38:25.264" v="4" actId="47"/>
        <pc:sldMkLst>
          <pc:docMk/>
          <pc:sldMk cId="2067269519" sldId="259"/>
        </pc:sldMkLst>
      </pc:sldChg>
      <pc:sldChg chg="del">
        <pc:chgData name="Kristian Hennings" userId="c750005e-88d6-4112-85a2-8817d1a82a89" providerId="ADAL" clId="{0E8A0D95-BA55-480F-AAC3-051BEB72288C}" dt="2024-01-13T13:38:26.803" v="5" actId="47"/>
        <pc:sldMkLst>
          <pc:docMk/>
          <pc:sldMk cId="3433367663" sldId="260"/>
        </pc:sldMkLst>
      </pc:sldChg>
      <pc:sldChg chg="del">
        <pc:chgData name="Kristian Hennings" userId="c750005e-88d6-4112-85a2-8817d1a82a89" providerId="ADAL" clId="{0E8A0D95-BA55-480F-AAC3-051BEB72288C}" dt="2024-01-13T13:38:27.924" v="6" actId="47"/>
        <pc:sldMkLst>
          <pc:docMk/>
          <pc:sldMk cId="3340757031" sldId="261"/>
        </pc:sldMkLst>
      </pc:sldChg>
      <pc:sldChg chg="del">
        <pc:chgData name="Kristian Hennings" userId="c750005e-88d6-4112-85a2-8817d1a82a89" providerId="ADAL" clId="{0E8A0D95-BA55-480F-AAC3-051BEB72288C}" dt="2024-01-13T13:38:05.785" v="0" actId="47"/>
        <pc:sldMkLst>
          <pc:docMk/>
          <pc:sldMk cId="3297780617" sldId="265"/>
        </pc:sldMkLst>
      </pc:sldChg>
      <pc:sldChg chg="del">
        <pc:chgData name="Kristian Hennings" userId="c750005e-88d6-4112-85a2-8817d1a82a89" providerId="ADAL" clId="{0E8A0D95-BA55-480F-AAC3-051BEB72288C}" dt="2024-01-13T13:38:10.529" v="1" actId="47"/>
        <pc:sldMkLst>
          <pc:docMk/>
          <pc:sldMk cId="2137359767" sldId="266"/>
        </pc:sldMkLst>
      </pc:sldChg>
      <pc:sldMasterChg chg="mod modSldLayout">
        <pc:chgData name="Kristian Hennings" userId="c750005e-88d6-4112-85a2-8817d1a82a89" providerId="ADAL" clId="{0E8A0D95-BA55-480F-AAC3-051BEB72288C}" dt="2024-01-19T15:32:37.951" v="39"/>
        <pc:sldMasterMkLst>
          <pc:docMk/>
          <pc:sldMasterMk cId="3802315346" sldId="2147483648"/>
        </pc:sldMasterMkLst>
        <pc:sldLayoutChg chg="mod">
          <pc:chgData name="Kristian Hennings" userId="c750005e-88d6-4112-85a2-8817d1a82a89" providerId="ADAL" clId="{0E8A0D95-BA55-480F-AAC3-051BEB72288C}" dt="2024-01-13T13:47:21.357" v="18" actId="6014"/>
          <pc:sldLayoutMkLst>
            <pc:docMk/>
            <pc:sldMasterMk cId="3802315346" sldId="2147483648"/>
            <pc:sldLayoutMk cId="642810623" sldId="2147483649"/>
          </pc:sldLayoutMkLst>
        </pc:sldLayoutChg>
        <pc:sldLayoutChg chg="addSp delSp modSp mod">
          <pc:chgData name="Kristian Hennings" userId="c750005e-88d6-4112-85a2-8817d1a82a89" providerId="ADAL" clId="{0E8A0D95-BA55-480F-AAC3-051BEB72288C}" dt="2024-01-19T15:32:32.138" v="37" actId="14100"/>
          <pc:sldLayoutMkLst>
            <pc:docMk/>
            <pc:sldMasterMk cId="3802315346" sldId="2147483648"/>
            <pc:sldLayoutMk cId="3897079236" sldId="2147483650"/>
          </pc:sldLayoutMkLst>
          <pc:spChg chg="add mod">
            <ac:chgData name="Kristian Hennings" userId="c750005e-88d6-4112-85a2-8817d1a82a89" providerId="ADAL" clId="{0E8A0D95-BA55-480F-AAC3-051BEB72288C}" dt="2024-01-19T15:32:32.138" v="37" actId="14100"/>
            <ac:spMkLst>
              <pc:docMk/>
              <pc:sldMasterMk cId="3802315346" sldId="2147483648"/>
              <pc:sldLayoutMk cId="3897079236" sldId="2147483650"/>
              <ac:spMk id="2" creationId="{D70C5DF6-CD1F-55C9-DC77-11582FC30E39}"/>
            </ac:spMkLst>
          </pc:spChg>
          <pc:spChg chg="del">
            <ac:chgData name="Kristian Hennings" userId="c750005e-88d6-4112-85a2-8817d1a82a89" providerId="ADAL" clId="{0E8A0D95-BA55-480F-AAC3-051BEB72288C}" dt="2024-01-13T13:39:07.604" v="8" actId="478"/>
            <ac:spMkLst>
              <pc:docMk/>
              <pc:sldMasterMk cId="3802315346" sldId="2147483648"/>
              <pc:sldLayoutMk cId="3897079236" sldId="2147483650"/>
              <ac:spMk id="2" creationId="{E91C714F-2CC0-963F-3AAD-D6DCE352C2C5}"/>
            </ac:spMkLst>
          </pc:spChg>
          <pc:spChg chg="add del mod">
            <ac:chgData name="Kristian Hennings" userId="c750005e-88d6-4112-85a2-8817d1a82a89" providerId="ADAL" clId="{0E8A0D95-BA55-480F-AAC3-051BEB72288C}" dt="2024-01-19T09:40:41.181" v="32" actId="478"/>
            <ac:spMkLst>
              <pc:docMk/>
              <pc:sldMasterMk cId="3802315346" sldId="2147483648"/>
              <pc:sldLayoutMk cId="3897079236" sldId="2147483650"/>
              <ac:spMk id="3" creationId="{4A705326-3A18-0BA1-8916-60AA6EBFA9AB}"/>
            </ac:spMkLst>
          </pc:spChg>
        </pc:sldLayoutChg>
        <pc:sldLayoutChg chg="addSp delSp modSp mod">
          <pc:chgData name="Kristian Hennings" userId="c750005e-88d6-4112-85a2-8817d1a82a89" providerId="ADAL" clId="{0E8A0D95-BA55-480F-AAC3-051BEB72288C}" dt="2024-01-19T15:32:37.951" v="39"/>
          <pc:sldLayoutMkLst>
            <pc:docMk/>
            <pc:sldMasterMk cId="3802315346" sldId="2147483648"/>
            <pc:sldLayoutMk cId="272858804" sldId="2147483651"/>
          </pc:sldLayoutMkLst>
          <pc:spChg chg="add mod">
            <ac:chgData name="Kristian Hennings" userId="c750005e-88d6-4112-85a2-8817d1a82a89" providerId="ADAL" clId="{0E8A0D95-BA55-480F-AAC3-051BEB72288C}" dt="2024-01-19T15:32:37.951" v="39"/>
            <ac:spMkLst>
              <pc:docMk/>
              <pc:sldMasterMk cId="3802315346" sldId="2147483648"/>
              <pc:sldLayoutMk cId="272858804" sldId="2147483651"/>
              <ac:spMk id="2" creationId="{30EC4258-E658-AA42-C0FE-69BD278F5F67}"/>
            </ac:spMkLst>
          </pc:spChg>
          <pc:spChg chg="del mod">
            <ac:chgData name="Kristian Hennings" userId="c750005e-88d6-4112-85a2-8817d1a82a89" providerId="ADAL" clId="{0E8A0D95-BA55-480F-AAC3-051BEB72288C}" dt="2024-01-19T15:32:37.485" v="38" actId="478"/>
            <ac:spMkLst>
              <pc:docMk/>
              <pc:sldMasterMk cId="3802315346" sldId="2147483648"/>
              <pc:sldLayoutMk cId="272858804" sldId="2147483651"/>
              <ac:spMk id="3" creationId="{4A705326-3A18-0BA1-8916-60AA6EBFA9A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2D7E-BE5A-4217-B140-32655DCFE25E}" type="datetimeFigureOut">
              <a:rPr lang="en-DK" smtClean="0"/>
              <a:t>11/11/2024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A866-1253-4137-80B1-C0DC28C3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406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AA4C3-313E-FA88-8389-EE2E3D7F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8231A-9A3E-4019-B2AE-FF50663B9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2A6AB-4404-CD3D-3E5E-221600ADD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ScreenSizeInstruction.png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7FA51-9371-291D-523D-19A17BCCF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4231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7A12F-F124-384F-D1DD-29BD21A76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BF6F9-6127-2F91-4991-AF6CCD5DC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1A395-538E-738D-2B93-B41717FB7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S2.png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8302-C839-50DB-5D56-F529C108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0104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E111C-6133-A14D-0A44-9EDDB09C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50296-88A6-62D7-2E7B-2C947B8A5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43AA2-6874-9EAD-1FA2-61C6ABBDC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S3.png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0B5D-8676-F5FC-4DE9-E66ADCD9C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49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7D559-D08F-8965-2F56-E339551A3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C6FE8-264C-5042-E311-D7D6C5325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5A66B-F673-5096-3F26-3E7B91698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BAF1C-DD02-9311-89F1-716AC547E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253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0DBFC-63B2-D63D-2554-DB97A43B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8D80C-34EE-E265-2C6C-6F5161E55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0A324-7F07-B8CA-BA1D-9EA860769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ScreenPositionInstruction.png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C9B8E-3687-BC5E-C912-437A45D4D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002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889D8-9331-E0BB-F699-3F88B90F3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CA871-C28A-8250-E6F1-43FAEFFDA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6CB7B-F4A7-ECF1-670B-6322C0EE5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PositionInstruction.png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330DB-A593-37F2-CE65-40764DFA2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11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Blank.png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973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UpdateInstruction.png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456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FiducialInstruction.png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790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FB0DF-F97B-A101-EC2D-CF839740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CAC3B4-C62F-5CC4-F8E3-DE1D9B116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A26E9-F88A-B43C-AF98-758348050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FiducialCheck.png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8926-7134-57E7-6F26-E2D5C8829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52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DetectorInstruction.png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210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ACAAD-2386-0113-8380-76769FB0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E60DC-0AD1-BFF5-5ED4-9532117F4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95CD7-ACB8-D658-22AA-071940B65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S1.png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683D-7199-5411-9B7F-F3A305E61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65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ac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 Backgoun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805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62B8A-1B9B-7BFC-2E9C-70791517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1A736B-D36E-E80D-2550-33D9287145E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685800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D95F7B-4E85-A9AA-968B-687D9A429297}"/>
              </a:ext>
            </a:extLst>
          </p:cNvPr>
          <p:cNvSpPr txBox="1"/>
          <p:nvPr/>
        </p:nvSpPr>
        <p:spPr>
          <a:xfrm rot="19826278">
            <a:off x="2839098" y="2619945"/>
            <a:ext cx="722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length of the screen diagonal in cm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157119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88D9-3C69-E2D8-26AE-3FC4A684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A74B6-7990-FCFF-BDA3-F7FDDFC4EEE0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2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422473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58C57-F70E-696F-6123-347ACD0F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9421E-D2CC-1E64-5B86-2D15C9EF7737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3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353588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91B3-5D60-7251-3074-BA8003BAC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E65957-AA55-39E9-1A8C-A2A0E451FC0E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4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281643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A855-4980-F317-0EBC-7F9EA5C7F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C03C7-3259-8E3C-BAD4-97B632D13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997" y="1040644"/>
            <a:ext cx="6910006" cy="5645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79E11-D4A6-3052-62DF-99CFF554C910}"/>
              </a:ext>
            </a:extLst>
          </p:cNvPr>
          <p:cNvSpPr txBox="1"/>
          <p:nvPr/>
        </p:nvSpPr>
        <p:spPr>
          <a:xfrm>
            <a:off x="1341429" y="416026"/>
            <a:ext cx="950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distance from the eyes of the subject to the screen</a:t>
            </a:r>
            <a:endParaRPr lang="en-DK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E76607-92CC-E9BC-489B-16D0B5431953}"/>
              </a:ext>
            </a:extLst>
          </p:cNvPr>
          <p:cNvCxnSpPr/>
          <p:nvPr/>
        </p:nvCxnSpPr>
        <p:spPr>
          <a:xfrm>
            <a:off x="4604657" y="1934936"/>
            <a:ext cx="305344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B82AC6-B6DF-EDDA-A524-D5ABD8D6AC9D}"/>
              </a:ext>
            </a:extLst>
          </p:cNvPr>
          <p:cNvSpPr txBox="1"/>
          <p:nvPr/>
        </p:nvSpPr>
        <p:spPr>
          <a:xfrm>
            <a:off x="5356454" y="1514905"/>
            <a:ext cx="15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in cm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6690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63BEC-912B-ED1F-3079-49650730E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BA23-A339-C7AD-8468-BA145DAEC6CC}"/>
              </a:ext>
            </a:extLst>
          </p:cNvPr>
          <p:cNvSpPr txBox="1"/>
          <p:nvPr/>
        </p:nvSpPr>
        <p:spPr>
          <a:xfrm>
            <a:off x="1034518" y="432355"/>
            <a:ext cx="1012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required position of the fiducial with the VTG Calibrator</a:t>
            </a:r>
            <a:endParaRPr lang="en-DK" sz="2800" dirty="0"/>
          </a:p>
        </p:txBody>
      </p:sp>
      <p:pic>
        <p:nvPicPr>
          <p:cNvPr id="5" name="Picture 4" descr="A person holding a rectangular device&#10;&#10;Description automatically generated">
            <a:extLst>
              <a:ext uri="{FF2B5EF4-FFF2-40B4-BE49-F238E27FC236}">
                <a16:creationId xmlns:a16="http://schemas.microsoft.com/office/drawing/2014/main" id="{41E8767E-4DF0-CA69-7BBD-8D906215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8809" r="5080" b="20833"/>
          <a:stretch/>
        </p:blipFill>
        <p:spPr>
          <a:xfrm>
            <a:off x="5589249" y="1265466"/>
            <a:ext cx="5399880" cy="5418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85B3F8-15CB-39F1-62BC-2A6B96F4036D}"/>
              </a:ext>
            </a:extLst>
          </p:cNvPr>
          <p:cNvSpPr txBox="1"/>
          <p:nvPr/>
        </p:nvSpPr>
        <p:spPr>
          <a:xfrm>
            <a:off x="1034518" y="1265466"/>
            <a:ext cx="4353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Procedure:</a:t>
            </a:r>
          </a:p>
          <a:p>
            <a:pPr marL="342900" indent="-342900">
              <a:buAutoNum type="arabicPeriod"/>
            </a:pPr>
            <a:r>
              <a:rPr lang="en-GB" dirty="0"/>
              <a:t>Place the VTG Calibrator in the screen corner where the fiducials are to be generated.</a:t>
            </a:r>
          </a:p>
          <a:p>
            <a:pPr marL="342900" indent="-342900">
              <a:buAutoNum type="arabicPeriod"/>
            </a:pPr>
            <a:r>
              <a:rPr lang="en-GB" dirty="0"/>
              <a:t>Read of the vertical and horizontal distances from the centre of the fiducial edge of display area.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sz="1600" i="1" dirty="0"/>
              <a:t>Please see the LabBench VTG manual if further information is required on the calibration procedure.</a:t>
            </a:r>
          </a:p>
        </p:txBody>
      </p:sp>
    </p:spTree>
    <p:extLst>
      <p:ext uri="{BB962C8B-B14F-4D97-AF65-F5344CB8AC3E}">
        <p14:creationId xmlns:p14="http://schemas.microsoft.com/office/powerpoint/2010/main" val="67314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30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81229-552E-286C-C107-9BB6C97B1BEA}"/>
              </a:ext>
            </a:extLst>
          </p:cNvPr>
          <p:cNvSpPr txBox="1"/>
          <p:nvPr/>
        </p:nvSpPr>
        <p:spPr>
          <a:xfrm>
            <a:off x="244815" y="128757"/>
            <a:ext cx="1163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Update the LabBench DISPLAY configuration in the LabBench Designer program or the Experiment Definition File (*.</a:t>
            </a:r>
            <a:r>
              <a:rPr lang="en-GB" sz="2800" dirty="0" err="1"/>
              <a:t>expx</a:t>
            </a:r>
            <a:r>
              <a:rPr lang="en-GB" sz="2800" dirty="0"/>
              <a:t>)</a:t>
            </a:r>
            <a:endParaRPr lang="en-DK" sz="2800" dirty="0"/>
          </a:p>
        </p:txBody>
      </p:sp>
      <p:pic>
        <p:nvPicPr>
          <p:cNvPr id="3" name="Picture 2" descr="A screenshot of a device&#10;&#10;Description automatically generated">
            <a:extLst>
              <a:ext uri="{FF2B5EF4-FFF2-40B4-BE49-F238E27FC236}">
                <a16:creationId xmlns:a16="http://schemas.microsoft.com/office/drawing/2014/main" id="{B2AA46D9-5199-178E-7425-603529709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25" y="1578321"/>
            <a:ext cx="3279834" cy="36741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518472-882D-F57F-8A7D-6CF5B165E19C}"/>
              </a:ext>
            </a:extLst>
          </p:cNvPr>
          <p:cNvCxnSpPr>
            <a:cxnSpLocks/>
          </p:cNvCxnSpPr>
          <p:nvPr/>
        </p:nvCxnSpPr>
        <p:spPr>
          <a:xfrm flipH="1">
            <a:off x="4785559" y="2950123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B2341D-BAE8-C9C1-002E-B5CC84918518}"/>
              </a:ext>
            </a:extLst>
          </p:cNvPr>
          <p:cNvCxnSpPr>
            <a:cxnSpLocks/>
          </p:cNvCxnSpPr>
          <p:nvPr/>
        </p:nvCxnSpPr>
        <p:spPr>
          <a:xfrm flipH="1">
            <a:off x="4785559" y="3192330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201943-136A-ABEA-E1F5-F5EB002C0854}"/>
              </a:ext>
            </a:extLst>
          </p:cNvPr>
          <p:cNvCxnSpPr>
            <a:cxnSpLocks/>
          </p:cNvCxnSpPr>
          <p:nvPr/>
        </p:nvCxnSpPr>
        <p:spPr>
          <a:xfrm flipH="1">
            <a:off x="4791712" y="4308115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F029FE-5839-AF9D-20FD-30B006FC4798}"/>
              </a:ext>
            </a:extLst>
          </p:cNvPr>
          <p:cNvCxnSpPr>
            <a:cxnSpLocks/>
          </p:cNvCxnSpPr>
          <p:nvPr/>
        </p:nvCxnSpPr>
        <p:spPr>
          <a:xfrm flipH="1">
            <a:off x="4785558" y="4566651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2A89E5-E830-5E1E-5687-7114CA228DA8}"/>
              </a:ext>
            </a:extLst>
          </p:cNvPr>
          <p:cNvSpPr txBox="1"/>
          <p:nvPr/>
        </p:nvSpPr>
        <p:spPr>
          <a:xfrm>
            <a:off x="5192351" y="276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B23BE-5C2F-025B-4602-476A1E9F0081}"/>
              </a:ext>
            </a:extLst>
          </p:cNvPr>
          <p:cNvSpPr txBox="1"/>
          <p:nvPr/>
        </p:nvSpPr>
        <p:spPr>
          <a:xfrm>
            <a:off x="5192351" y="30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819C8-D8CC-4DF3-FD06-D14BCB0985AE}"/>
              </a:ext>
            </a:extLst>
          </p:cNvPr>
          <p:cNvSpPr txBox="1"/>
          <p:nvPr/>
        </p:nvSpPr>
        <p:spPr>
          <a:xfrm>
            <a:off x="5192351" y="4123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DAFBD-1967-9F6F-854F-8A143F23C57E}"/>
              </a:ext>
            </a:extLst>
          </p:cNvPr>
          <p:cNvSpPr txBox="1"/>
          <p:nvPr/>
        </p:nvSpPr>
        <p:spPr>
          <a:xfrm>
            <a:off x="5198505" y="4381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DK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A89123-DF25-F295-4213-EA48584EEC32}"/>
              </a:ext>
            </a:extLst>
          </p:cNvPr>
          <p:cNvGrpSpPr/>
          <p:nvPr/>
        </p:nvGrpSpPr>
        <p:grpSpPr>
          <a:xfrm>
            <a:off x="5192350" y="865406"/>
            <a:ext cx="5388429" cy="5137355"/>
            <a:chOff x="4825091" y="805440"/>
            <a:chExt cx="5388429" cy="51373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45A875-FEA4-0EAD-7A99-C7E355C03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5091" y="805440"/>
              <a:ext cx="5388429" cy="5137355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010F13D-26BA-A7AF-2848-D65D54416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8888" y="2474561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2F0CB1A-CEBB-8239-D1FF-AB316F248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8888" y="2822905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C03CA1-405F-1430-45EE-8C96E5A0C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041" y="3563132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650856-1ACB-0A45-54CA-A9858622C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8887" y="3968624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95D140-D174-5657-2404-4391B1397A95}"/>
                </a:ext>
              </a:extLst>
            </p:cNvPr>
            <p:cNvSpPr txBox="1"/>
            <p:nvPr/>
          </p:nvSpPr>
          <p:spPr>
            <a:xfrm>
              <a:off x="9905680" y="2289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  <a:endParaRPr lang="en-DK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ABCCF3-A94B-5B51-8F55-CEE813EBA533}"/>
                </a:ext>
              </a:extLst>
            </p:cNvPr>
            <p:cNvSpPr txBox="1"/>
            <p:nvPr/>
          </p:nvSpPr>
          <p:spPr>
            <a:xfrm>
              <a:off x="9905680" y="26439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  <a:endParaRPr lang="en-DK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46F2B9-AF31-A8DE-29E9-FC8C043BF91D}"/>
                </a:ext>
              </a:extLst>
            </p:cNvPr>
            <p:cNvSpPr txBox="1"/>
            <p:nvPr/>
          </p:nvSpPr>
          <p:spPr>
            <a:xfrm>
              <a:off x="9905680" y="33784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  <a:endParaRPr lang="en-DK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018BB8-3BAD-3850-A4EC-3D5733083E8D}"/>
                </a:ext>
              </a:extLst>
            </p:cNvPr>
            <p:cNvSpPr txBox="1"/>
            <p:nvPr/>
          </p:nvSpPr>
          <p:spPr>
            <a:xfrm>
              <a:off x="9911834" y="37839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  <a:endParaRPr lang="en-DK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4D3458B-2AB0-46E2-54BC-12472255738C}"/>
              </a:ext>
            </a:extLst>
          </p:cNvPr>
          <p:cNvSpPr txBox="1"/>
          <p:nvPr/>
        </p:nvSpPr>
        <p:spPr>
          <a:xfrm>
            <a:off x="384867" y="5556782"/>
            <a:ext cx="11494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note this required that you close LabBench Runner to change the configuration in LabBench Designer or edit the Experiment Definition File (*.</a:t>
            </a:r>
            <a:r>
              <a:rPr lang="en-GB" dirty="0" err="1"/>
              <a:t>expx</a:t>
            </a:r>
            <a:r>
              <a:rPr lang="en-GB" dirty="0"/>
              <a:t>) file. </a:t>
            </a:r>
            <a:r>
              <a:rPr lang="en-GB" b="1" dirty="0"/>
              <a:t>When you close LabBench Designer the calibration values will be written to the PDF file by the Post Session Action named Create Calibration Record. </a:t>
            </a:r>
            <a:r>
              <a:rPr lang="en-GB" dirty="0"/>
              <a:t>Once you updated the LabBench DISPLAY configuration restart this protocol to validate the calibration of the screen and fiducial.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DF314A-B5E7-8C13-F078-42F768C3FF8F}"/>
              </a:ext>
            </a:extLst>
          </p:cNvPr>
          <p:cNvSpPr txBox="1"/>
          <p:nvPr/>
        </p:nvSpPr>
        <p:spPr>
          <a:xfrm>
            <a:off x="1505725" y="117926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Designer</a:t>
            </a:r>
            <a:endParaRPr lang="en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DA844A-6713-7C56-F38B-01ED354FF44B}"/>
              </a:ext>
            </a:extLst>
          </p:cNvPr>
          <p:cNvSpPr txBox="1"/>
          <p:nvPr/>
        </p:nvSpPr>
        <p:spPr>
          <a:xfrm>
            <a:off x="5909741" y="1179265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 Definition File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4505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1675020" y="2951947"/>
            <a:ext cx="8841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Start the test to generate a fiducial and use the VTG calibrator  to confirm that the fiducial is in the correct position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AB0FD-A990-CA94-36A7-CA7962321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57828-A747-CD98-3EAB-B5F6AFCFCC05}"/>
              </a:ext>
            </a:extLst>
          </p:cNvPr>
          <p:cNvSpPr txBox="1"/>
          <p:nvPr/>
        </p:nvSpPr>
        <p:spPr>
          <a:xfrm>
            <a:off x="1675020" y="2951947"/>
            <a:ext cx="8841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Check with the VTG calibrator  that the fiducial is in the correct position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346126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937622" y="326972"/>
            <a:ext cx="10316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Mount the LabBench VTG device on the screen and start this test.</a:t>
            </a:r>
          </a:p>
          <a:p>
            <a:r>
              <a:rPr lang="en-GB" sz="2800" dirty="0"/>
              <a:t>This test will generate a series of visual stimuli with fiducials and will verify that triggers are correctly generated by the LabBench VTG.</a:t>
            </a:r>
            <a:endParaRPr lang="en-DK" sz="2800" dirty="0"/>
          </a:p>
        </p:txBody>
      </p:sp>
      <p:pic>
        <p:nvPicPr>
          <p:cNvPr id="4" name="Picture 3" descr="A hand holding a phone&#10;&#10;Description automatically generated">
            <a:extLst>
              <a:ext uri="{FF2B5EF4-FFF2-40B4-BE49-F238E27FC236}">
                <a16:creationId xmlns:a16="http://schemas.microsoft.com/office/drawing/2014/main" id="{4BEB9670-88C6-1311-CAAF-3A6090AC5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8" t="25118" r="18652" b="15834"/>
          <a:stretch/>
        </p:blipFill>
        <p:spPr>
          <a:xfrm>
            <a:off x="4275139" y="1975958"/>
            <a:ext cx="3641722" cy="3314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847A60-7B7B-E65D-5F13-66F54C3D9CA8}"/>
              </a:ext>
            </a:extLst>
          </p:cNvPr>
          <p:cNvSpPr txBox="1"/>
          <p:nvPr/>
        </p:nvSpPr>
        <p:spPr>
          <a:xfrm>
            <a:off x="937622" y="5467748"/>
            <a:ext cx="1031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Each stimuli will consist of displaying a number. Each time you see a number press any button on the LabBench PAD.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389121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21B93-8A05-A53A-0D50-ACF0C1337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EE8E5-803B-D3E9-0CBE-A1E7F68E51DB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1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2285335906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Stimu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DB9512-0F98-4D44-8A6A-692E865943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3D6522-B54A-4BC4-8FAA-0B5F1B46A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337</Words>
  <Application>Microsoft Office PowerPoint</Application>
  <PresentationFormat>Widescreen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Fira Code</vt:lpstr>
      <vt:lpstr>VisualStimuli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86</cp:revision>
  <dcterms:created xsi:type="dcterms:W3CDTF">2023-12-12T08:37:02Z</dcterms:created>
  <dcterms:modified xsi:type="dcterms:W3CDTF">2024-11-11T10:03:15Z</dcterms:modified>
</cp:coreProperties>
</file>