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8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7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ED40072-D8CE-881C-6D86-3B2E76CDB11C}"/>
              </a:ext>
            </a:extLst>
          </p:cNvPr>
          <p:cNvSpPr/>
          <p:nvPr userDrawn="1"/>
        </p:nvSpPr>
        <p:spPr>
          <a:xfrm>
            <a:off x="11674136" y="195309"/>
            <a:ext cx="284085" cy="2840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0406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545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372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us Sign 1">
            <a:extLst>
              <a:ext uri="{FF2B5EF4-FFF2-40B4-BE49-F238E27FC236}">
                <a16:creationId xmlns:a16="http://schemas.microsoft.com/office/drawing/2014/main" id="{B38CC43E-E20D-2E62-43FE-EFF28D0B524C}"/>
              </a:ext>
            </a:extLst>
          </p:cNvPr>
          <p:cNvSpPr/>
          <p:nvPr/>
        </p:nvSpPr>
        <p:spPr>
          <a:xfrm>
            <a:off x="5530391" y="2925844"/>
            <a:ext cx="1131217" cy="1006311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00892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5328001" y="2890391"/>
            <a:ext cx="15359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400" dirty="0">
                <a:solidFill>
                  <a:srgbClr val="0070C0"/>
                </a:solidFill>
              </a:rPr>
              <a:t>RED</a:t>
            </a:r>
            <a:endParaRPr lang="en-DK" sz="6400" dirty="0">
              <a:solidFill>
                <a:srgbClr val="0070C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B7B2628-4FE3-7B4E-BA6A-A3A58A7704C8}"/>
              </a:ext>
            </a:extLst>
          </p:cNvPr>
          <p:cNvSpPr/>
          <p:nvPr/>
        </p:nvSpPr>
        <p:spPr>
          <a:xfrm>
            <a:off x="5555999" y="744481"/>
            <a:ext cx="1080000" cy="10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BF5BF1E-D00E-2DED-D8CC-EF12D96EDD11}"/>
              </a:ext>
            </a:extLst>
          </p:cNvPr>
          <p:cNvSpPr/>
          <p:nvPr/>
        </p:nvSpPr>
        <p:spPr>
          <a:xfrm>
            <a:off x="7963565" y="2889000"/>
            <a:ext cx="1080000" cy="10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2E2CBA6-5056-0A57-63A5-DF60BB8FE4FB}"/>
              </a:ext>
            </a:extLst>
          </p:cNvPr>
          <p:cNvSpPr/>
          <p:nvPr/>
        </p:nvSpPr>
        <p:spPr>
          <a:xfrm>
            <a:off x="5555999" y="5033519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DE1F4F-87F7-CA4C-D2EC-767B5E8F0171}"/>
              </a:ext>
            </a:extLst>
          </p:cNvPr>
          <p:cNvSpPr/>
          <p:nvPr/>
        </p:nvSpPr>
        <p:spPr>
          <a:xfrm>
            <a:off x="3148434" y="2889000"/>
            <a:ext cx="1080000" cy="108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113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855917" y="2890391"/>
            <a:ext cx="24801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400" dirty="0">
                <a:solidFill>
                  <a:srgbClr val="0070C0"/>
                </a:solidFill>
              </a:rPr>
              <a:t>GREEN</a:t>
            </a:r>
            <a:endParaRPr lang="en-DK" sz="6400" dirty="0">
              <a:solidFill>
                <a:srgbClr val="0070C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98B4113-DCD7-3ADB-10F0-E593773E89AE}"/>
              </a:ext>
            </a:extLst>
          </p:cNvPr>
          <p:cNvSpPr/>
          <p:nvPr/>
        </p:nvSpPr>
        <p:spPr>
          <a:xfrm>
            <a:off x="5555999" y="744481"/>
            <a:ext cx="1080000" cy="10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83D2F71-7C1A-C248-187B-62A40E5CCD67}"/>
              </a:ext>
            </a:extLst>
          </p:cNvPr>
          <p:cNvSpPr/>
          <p:nvPr/>
        </p:nvSpPr>
        <p:spPr>
          <a:xfrm>
            <a:off x="7963565" y="2889000"/>
            <a:ext cx="1080000" cy="10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A0AA969-5AD4-9A0E-C91D-BC6E368A4CE9}"/>
              </a:ext>
            </a:extLst>
          </p:cNvPr>
          <p:cNvSpPr/>
          <p:nvPr/>
        </p:nvSpPr>
        <p:spPr>
          <a:xfrm>
            <a:off x="5555999" y="5033519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CB68B4-4329-CA01-DDAE-144B0FECF849}"/>
              </a:ext>
            </a:extLst>
          </p:cNvPr>
          <p:cNvSpPr/>
          <p:nvPr/>
        </p:nvSpPr>
        <p:spPr>
          <a:xfrm>
            <a:off x="3148434" y="2889000"/>
            <a:ext cx="1080000" cy="108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083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5152473" y="2890391"/>
            <a:ext cx="18870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400" dirty="0">
                <a:solidFill>
                  <a:srgbClr val="0070C0"/>
                </a:solidFill>
              </a:rPr>
              <a:t>BLUE</a:t>
            </a:r>
            <a:endParaRPr lang="en-DK" sz="6400" dirty="0">
              <a:solidFill>
                <a:srgbClr val="0070C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C04C424-9701-AD8B-BC38-7C05E597472E}"/>
              </a:ext>
            </a:extLst>
          </p:cNvPr>
          <p:cNvSpPr/>
          <p:nvPr/>
        </p:nvSpPr>
        <p:spPr>
          <a:xfrm>
            <a:off x="5555999" y="744481"/>
            <a:ext cx="1080000" cy="10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C0AF957-45CC-5CC0-45FB-E8867EEFB0F8}"/>
              </a:ext>
            </a:extLst>
          </p:cNvPr>
          <p:cNvSpPr/>
          <p:nvPr/>
        </p:nvSpPr>
        <p:spPr>
          <a:xfrm>
            <a:off x="7963565" y="2889000"/>
            <a:ext cx="1080000" cy="10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9EF2F86-9980-468B-4EEF-941D0DC32004}"/>
              </a:ext>
            </a:extLst>
          </p:cNvPr>
          <p:cNvSpPr/>
          <p:nvPr/>
        </p:nvSpPr>
        <p:spPr>
          <a:xfrm>
            <a:off x="5555999" y="5033519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3358CE8-DD75-6366-B240-1B1506EE130A}"/>
              </a:ext>
            </a:extLst>
          </p:cNvPr>
          <p:cNvSpPr/>
          <p:nvPr/>
        </p:nvSpPr>
        <p:spPr>
          <a:xfrm>
            <a:off x="3148434" y="2889000"/>
            <a:ext cx="1080000" cy="108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949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634510" y="2890391"/>
            <a:ext cx="29229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400" dirty="0">
                <a:solidFill>
                  <a:srgbClr val="0070C0"/>
                </a:solidFill>
              </a:rPr>
              <a:t>YELLOW</a:t>
            </a:r>
            <a:endParaRPr lang="en-DK" sz="6400" dirty="0">
              <a:solidFill>
                <a:srgbClr val="0070C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EEB0DD2-4480-B51B-B76E-47226C9442BB}"/>
              </a:ext>
            </a:extLst>
          </p:cNvPr>
          <p:cNvSpPr/>
          <p:nvPr/>
        </p:nvSpPr>
        <p:spPr>
          <a:xfrm>
            <a:off x="5555999" y="744481"/>
            <a:ext cx="1080000" cy="10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5BFC408-7401-1C51-3FED-388437F6A216}"/>
              </a:ext>
            </a:extLst>
          </p:cNvPr>
          <p:cNvSpPr/>
          <p:nvPr/>
        </p:nvSpPr>
        <p:spPr>
          <a:xfrm>
            <a:off x="7963565" y="2889000"/>
            <a:ext cx="1080000" cy="10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772B8CA-802B-8E9C-355B-7ED29E5D6C25}"/>
              </a:ext>
            </a:extLst>
          </p:cNvPr>
          <p:cNvSpPr/>
          <p:nvPr/>
        </p:nvSpPr>
        <p:spPr>
          <a:xfrm>
            <a:off x="5555999" y="5033519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58D23F-5A8D-2DF3-53B6-B7032E6A00C1}"/>
              </a:ext>
            </a:extLst>
          </p:cNvPr>
          <p:cNvSpPr/>
          <p:nvPr/>
        </p:nvSpPr>
        <p:spPr>
          <a:xfrm>
            <a:off x="3148434" y="2889000"/>
            <a:ext cx="1080000" cy="108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951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5328001" y="2890391"/>
            <a:ext cx="15359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400" dirty="0">
                <a:solidFill>
                  <a:srgbClr val="F8F200"/>
                </a:solidFill>
              </a:rPr>
              <a:t>RED</a:t>
            </a:r>
            <a:endParaRPr lang="en-DK" sz="6400" dirty="0">
              <a:solidFill>
                <a:srgbClr val="F8F2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F5AD63E-9D63-B8B3-517B-50B656D54544}"/>
              </a:ext>
            </a:extLst>
          </p:cNvPr>
          <p:cNvSpPr/>
          <p:nvPr/>
        </p:nvSpPr>
        <p:spPr>
          <a:xfrm>
            <a:off x="5555999" y="744481"/>
            <a:ext cx="1080000" cy="10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A818136-EA80-6A4D-9D3B-72D0D8D6490F}"/>
              </a:ext>
            </a:extLst>
          </p:cNvPr>
          <p:cNvSpPr/>
          <p:nvPr/>
        </p:nvSpPr>
        <p:spPr>
          <a:xfrm>
            <a:off x="7963565" y="2889000"/>
            <a:ext cx="1080000" cy="10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B856FC-0621-EA74-9086-C762698A0FE9}"/>
              </a:ext>
            </a:extLst>
          </p:cNvPr>
          <p:cNvSpPr/>
          <p:nvPr/>
        </p:nvSpPr>
        <p:spPr>
          <a:xfrm>
            <a:off x="5555999" y="5033519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14B795-57DB-618C-388E-E1EA886D7100}"/>
              </a:ext>
            </a:extLst>
          </p:cNvPr>
          <p:cNvSpPr/>
          <p:nvPr/>
        </p:nvSpPr>
        <p:spPr>
          <a:xfrm>
            <a:off x="3148434" y="2889000"/>
            <a:ext cx="1080000" cy="108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185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855917" y="2890391"/>
            <a:ext cx="24801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400" dirty="0">
                <a:solidFill>
                  <a:srgbClr val="FFFF00"/>
                </a:solidFill>
              </a:rPr>
              <a:t>GREEN</a:t>
            </a:r>
            <a:endParaRPr lang="en-DK" sz="6400" dirty="0">
              <a:solidFill>
                <a:srgbClr val="FFFF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0E534A6-2773-A971-C04A-8CABADB5EA7C}"/>
              </a:ext>
            </a:extLst>
          </p:cNvPr>
          <p:cNvSpPr/>
          <p:nvPr/>
        </p:nvSpPr>
        <p:spPr>
          <a:xfrm>
            <a:off x="5555999" y="744481"/>
            <a:ext cx="1080000" cy="10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CACC503-7458-2A37-F26E-F2EB50AA3A52}"/>
              </a:ext>
            </a:extLst>
          </p:cNvPr>
          <p:cNvSpPr/>
          <p:nvPr/>
        </p:nvSpPr>
        <p:spPr>
          <a:xfrm>
            <a:off x="7963565" y="2889000"/>
            <a:ext cx="1080000" cy="10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A43D277-FBCE-8E44-BCF8-BE607BCA2D78}"/>
              </a:ext>
            </a:extLst>
          </p:cNvPr>
          <p:cNvSpPr/>
          <p:nvPr/>
        </p:nvSpPr>
        <p:spPr>
          <a:xfrm>
            <a:off x="5555999" y="5033519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258581-47E4-FFC4-5D58-B17E33AA02F1}"/>
              </a:ext>
            </a:extLst>
          </p:cNvPr>
          <p:cNvSpPr/>
          <p:nvPr/>
        </p:nvSpPr>
        <p:spPr>
          <a:xfrm>
            <a:off x="3148434" y="2889000"/>
            <a:ext cx="1080000" cy="108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412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5152473" y="2890391"/>
            <a:ext cx="18870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400" dirty="0">
                <a:solidFill>
                  <a:srgbClr val="FFFF00"/>
                </a:solidFill>
              </a:rPr>
              <a:t>BLUE</a:t>
            </a:r>
            <a:endParaRPr lang="en-DK" sz="6400" dirty="0">
              <a:solidFill>
                <a:srgbClr val="FFFF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4C9594E-CA72-4CFD-ED44-F5AB23708A6A}"/>
              </a:ext>
            </a:extLst>
          </p:cNvPr>
          <p:cNvSpPr/>
          <p:nvPr/>
        </p:nvSpPr>
        <p:spPr>
          <a:xfrm>
            <a:off x="5555999" y="744481"/>
            <a:ext cx="1080000" cy="10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98F09A3-F912-FCED-18F9-28784C735F3A}"/>
              </a:ext>
            </a:extLst>
          </p:cNvPr>
          <p:cNvSpPr/>
          <p:nvPr/>
        </p:nvSpPr>
        <p:spPr>
          <a:xfrm>
            <a:off x="7963565" y="2889000"/>
            <a:ext cx="1080000" cy="10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6DDAF74-E158-7E14-1912-89BF48CC72CF}"/>
              </a:ext>
            </a:extLst>
          </p:cNvPr>
          <p:cNvSpPr/>
          <p:nvPr/>
        </p:nvSpPr>
        <p:spPr>
          <a:xfrm>
            <a:off x="5555999" y="5033519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09C0E2-09F4-6FA3-7DA7-68C2911BDBF1}"/>
              </a:ext>
            </a:extLst>
          </p:cNvPr>
          <p:cNvSpPr/>
          <p:nvPr/>
        </p:nvSpPr>
        <p:spPr>
          <a:xfrm>
            <a:off x="3148434" y="2889000"/>
            <a:ext cx="1080000" cy="108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369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634510" y="2890391"/>
            <a:ext cx="29229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400" dirty="0">
                <a:solidFill>
                  <a:srgbClr val="FFFF00"/>
                </a:solidFill>
              </a:rPr>
              <a:t>YELLOW</a:t>
            </a:r>
            <a:endParaRPr lang="en-DK" sz="6400" dirty="0">
              <a:solidFill>
                <a:srgbClr val="FFFF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CEBF741-AB84-127A-4DB3-F6465846940E}"/>
              </a:ext>
            </a:extLst>
          </p:cNvPr>
          <p:cNvSpPr/>
          <p:nvPr/>
        </p:nvSpPr>
        <p:spPr>
          <a:xfrm>
            <a:off x="5555999" y="744481"/>
            <a:ext cx="1080000" cy="10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4AF238B-9D74-92F0-3693-77DD316837B3}"/>
              </a:ext>
            </a:extLst>
          </p:cNvPr>
          <p:cNvSpPr/>
          <p:nvPr/>
        </p:nvSpPr>
        <p:spPr>
          <a:xfrm>
            <a:off x="7963565" y="2889000"/>
            <a:ext cx="1080000" cy="10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B2B456-3305-7DB8-B7A6-267D93C077DB}"/>
              </a:ext>
            </a:extLst>
          </p:cNvPr>
          <p:cNvSpPr/>
          <p:nvPr/>
        </p:nvSpPr>
        <p:spPr>
          <a:xfrm>
            <a:off x="5555999" y="5033519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D75AB8-1110-05C0-F8F4-5C118FB10E29}"/>
              </a:ext>
            </a:extLst>
          </p:cNvPr>
          <p:cNvSpPr/>
          <p:nvPr/>
        </p:nvSpPr>
        <p:spPr>
          <a:xfrm>
            <a:off x="3148434" y="2889000"/>
            <a:ext cx="1080000" cy="108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846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EB9082-A51C-6136-516E-F9EDB98EA8C3}"/>
              </a:ext>
            </a:extLst>
          </p:cNvPr>
          <p:cNvSpPr/>
          <p:nvPr/>
        </p:nvSpPr>
        <p:spPr>
          <a:xfrm>
            <a:off x="4762106" y="2971800"/>
            <a:ext cx="2667786" cy="914400"/>
          </a:xfrm>
          <a:prstGeom prst="rect">
            <a:avLst/>
          </a:prstGeom>
          <a:solidFill>
            <a:srgbClr val="F8F200"/>
          </a:solidFill>
          <a:ln>
            <a:solidFill>
              <a:srgbClr val="F8F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highlight>
                <a:srgbClr val="F8F200"/>
              </a:highlight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C4EC6CE-D14B-5977-B95F-EE6C307DF9A9}"/>
              </a:ext>
            </a:extLst>
          </p:cNvPr>
          <p:cNvSpPr/>
          <p:nvPr/>
        </p:nvSpPr>
        <p:spPr>
          <a:xfrm>
            <a:off x="5555999" y="744481"/>
            <a:ext cx="1080000" cy="10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4D3BB5E-A813-7483-084B-2555AA794BB1}"/>
              </a:ext>
            </a:extLst>
          </p:cNvPr>
          <p:cNvSpPr/>
          <p:nvPr/>
        </p:nvSpPr>
        <p:spPr>
          <a:xfrm>
            <a:off x="7963565" y="2889000"/>
            <a:ext cx="1080000" cy="10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4A3BE7-B0CF-726D-2C4A-B641519E081E}"/>
              </a:ext>
            </a:extLst>
          </p:cNvPr>
          <p:cNvSpPr/>
          <p:nvPr/>
        </p:nvSpPr>
        <p:spPr>
          <a:xfrm>
            <a:off x="5555999" y="5033519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80F4EE4-7339-C1B9-5F6E-F4E8C27E66DD}"/>
              </a:ext>
            </a:extLst>
          </p:cNvPr>
          <p:cNvSpPr/>
          <p:nvPr/>
        </p:nvSpPr>
        <p:spPr>
          <a:xfrm>
            <a:off x="3148434" y="2889000"/>
            <a:ext cx="1080000" cy="108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215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EB9082-A51C-6136-516E-F9EDB98EA8C3}"/>
              </a:ext>
            </a:extLst>
          </p:cNvPr>
          <p:cNvSpPr/>
          <p:nvPr/>
        </p:nvSpPr>
        <p:spPr>
          <a:xfrm>
            <a:off x="4762106" y="2971800"/>
            <a:ext cx="2667786" cy="914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highlight>
                <a:srgbClr val="F8F200"/>
              </a:highlight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E6773F0-9A06-4C77-DF8C-F06AE643D366}"/>
              </a:ext>
            </a:extLst>
          </p:cNvPr>
          <p:cNvSpPr/>
          <p:nvPr/>
        </p:nvSpPr>
        <p:spPr>
          <a:xfrm>
            <a:off x="5555999" y="744481"/>
            <a:ext cx="1080000" cy="10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B39CB6B-107A-07E0-252B-45CAADB5F286}"/>
              </a:ext>
            </a:extLst>
          </p:cNvPr>
          <p:cNvSpPr/>
          <p:nvPr/>
        </p:nvSpPr>
        <p:spPr>
          <a:xfrm>
            <a:off x="7963565" y="2889000"/>
            <a:ext cx="1080000" cy="10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29ACAB6-3747-21C8-1422-AB8E9FD25346}"/>
              </a:ext>
            </a:extLst>
          </p:cNvPr>
          <p:cNvSpPr/>
          <p:nvPr/>
        </p:nvSpPr>
        <p:spPr>
          <a:xfrm>
            <a:off x="5555999" y="5033519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E9431C-124B-ED7D-71B0-0D26F4194438}"/>
              </a:ext>
            </a:extLst>
          </p:cNvPr>
          <p:cNvSpPr/>
          <p:nvPr/>
        </p:nvSpPr>
        <p:spPr>
          <a:xfrm>
            <a:off x="3148434" y="2889000"/>
            <a:ext cx="1080000" cy="108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62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5328001" y="2890391"/>
            <a:ext cx="15359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400" dirty="0">
                <a:solidFill>
                  <a:srgbClr val="FF0000"/>
                </a:solidFill>
              </a:rPr>
              <a:t>RED</a:t>
            </a:r>
            <a:endParaRPr lang="en-DK" sz="6400" dirty="0"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A21C65-B722-DC13-A4A2-C48902016E07}"/>
              </a:ext>
            </a:extLst>
          </p:cNvPr>
          <p:cNvSpPr/>
          <p:nvPr/>
        </p:nvSpPr>
        <p:spPr>
          <a:xfrm>
            <a:off x="5555999" y="744481"/>
            <a:ext cx="1080000" cy="10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3CD4B7-35F5-8A1B-B51D-70692E1C9640}"/>
              </a:ext>
            </a:extLst>
          </p:cNvPr>
          <p:cNvSpPr/>
          <p:nvPr/>
        </p:nvSpPr>
        <p:spPr>
          <a:xfrm>
            <a:off x="7963565" y="2889000"/>
            <a:ext cx="1080000" cy="10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2DA36C-BA59-0E17-C392-F53E9E352FE5}"/>
              </a:ext>
            </a:extLst>
          </p:cNvPr>
          <p:cNvSpPr/>
          <p:nvPr/>
        </p:nvSpPr>
        <p:spPr>
          <a:xfrm>
            <a:off x="5555999" y="5033519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328815-C043-06DF-0A51-902F40529C14}"/>
              </a:ext>
            </a:extLst>
          </p:cNvPr>
          <p:cNvSpPr/>
          <p:nvPr/>
        </p:nvSpPr>
        <p:spPr>
          <a:xfrm>
            <a:off x="3148434" y="2889000"/>
            <a:ext cx="1080000" cy="108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976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EB9082-A51C-6136-516E-F9EDB98EA8C3}"/>
              </a:ext>
            </a:extLst>
          </p:cNvPr>
          <p:cNvSpPr/>
          <p:nvPr/>
        </p:nvSpPr>
        <p:spPr>
          <a:xfrm>
            <a:off x="4762106" y="2971800"/>
            <a:ext cx="2667786" cy="9144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highlight>
                <a:srgbClr val="F8F200"/>
              </a:highlight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9AEA29A-4EDD-BBE5-961C-05DB4CC9E6F9}"/>
              </a:ext>
            </a:extLst>
          </p:cNvPr>
          <p:cNvSpPr/>
          <p:nvPr/>
        </p:nvSpPr>
        <p:spPr>
          <a:xfrm>
            <a:off x="5555999" y="744481"/>
            <a:ext cx="1080000" cy="10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08FD9D9-FF6B-BCE4-2D42-7110F115DAA9}"/>
              </a:ext>
            </a:extLst>
          </p:cNvPr>
          <p:cNvSpPr/>
          <p:nvPr/>
        </p:nvSpPr>
        <p:spPr>
          <a:xfrm>
            <a:off x="7963565" y="2889000"/>
            <a:ext cx="1080000" cy="10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E25A20-BE9B-CACC-9CCF-1261803570EB}"/>
              </a:ext>
            </a:extLst>
          </p:cNvPr>
          <p:cNvSpPr/>
          <p:nvPr/>
        </p:nvSpPr>
        <p:spPr>
          <a:xfrm>
            <a:off x="5555999" y="5033519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C49756-2E2E-81CF-47C9-3D9A2FF4495A}"/>
              </a:ext>
            </a:extLst>
          </p:cNvPr>
          <p:cNvSpPr/>
          <p:nvPr/>
        </p:nvSpPr>
        <p:spPr>
          <a:xfrm>
            <a:off x="3148434" y="2889000"/>
            <a:ext cx="1080000" cy="108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88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EB9082-A51C-6136-516E-F9EDB98EA8C3}"/>
              </a:ext>
            </a:extLst>
          </p:cNvPr>
          <p:cNvSpPr/>
          <p:nvPr/>
        </p:nvSpPr>
        <p:spPr>
          <a:xfrm>
            <a:off x="4762106" y="2971800"/>
            <a:ext cx="2667786" cy="914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highlight>
                <a:srgbClr val="F8F200"/>
              </a:highlight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37FBDBB-C98C-CBE4-0F0E-19872CED9E6C}"/>
              </a:ext>
            </a:extLst>
          </p:cNvPr>
          <p:cNvSpPr/>
          <p:nvPr/>
        </p:nvSpPr>
        <p:spPr>
          <a:xfrm>
            <a:off x="5555999" y="744481"/>
            <a:ext cx="1080000" cy="10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331AA0C-2815-080C-74B5-3256A8E4EC91}"/>
              </a:ext>
            </a:extLst>
          </p:cNvPr>
          <p:cNvSpPr/>
          <p:nvPr/>
        </p:nvSpPr>
        <p:spPr>
          <a:xfrm>
            <a:off x="7963565" y="2889000"/>
            <a:ext cx="1080000" cy="10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B88BB7-2C7B-FCA5-FE3A-05CE6A69C1E5}"/>
              </a:ext>
            </a:extLst>
          </p:cNvPr>
          <p:cNvSpPr/>
          <p:nvPr/>
        </p:nvSpPr>
        <p:spPr>
          <a:xfrm>
            <a:off x="5555999" y="5033519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A5F807-8B7A-A0F7-28DC-4289D2FF2B55}"/>
              </a:ext>
            </a:extLst>
          </p:cNvPr>
          <p:cNvSpPr/>
          <p:nvPr/>
        </p:nvSpPr>
        <p:spPr>
          <a:xfrm>
            <a:off x="3148434" y="2889000"/>
            <a:ext cx="1080000" cy="108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984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5B12D9A-2B14-6F78-E725-7B5811F462BC}"/>
              </a:ext>
            </a:extLst>
          </p:cNvPr>
          <p:cNvSpPr/>
          <p:nvPr/>
        </p:nvSpPr>
        <p:spPr>
          <a:xfrm>
            <a:off x="5763929" y="2024364"/>
            <a:ext cx="895547" cy="8578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D72EAD-5A81-DEF9-CF33-3BB873E34A8E}"/>
              </a:ext>
            </a:extLst>
          </p:cNvPr>
          <p:cNvSpPr/>
          <p:nvPr/>
        </p:nvSpPr>
        <p:spPr>
          <a:xfrm>
            <a:off x="7406769" y="3256111"/>
            <a:ext cx="895547" cy="85783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666C76-F85D-0F4A-7CDF-E1061BD1A91E}"/>
              </a:ext>
            </a:extLst>
          </p:cNvPr>
          <p:cNvSpPr/>
          <p:nvPr/>
        </p:nvSpPr>
        <p:spPr>
          <a:xfrm>
            <a:off x="5763929" y="4583021"/>
            <a:ext cx="895547" cy="8578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BB06849-C76D-0FB7-09DC-B8687A73F972}"/>
              </a:ext>
            </a:extLst>
          </p:cNvPr>
          <p:cNvSpPr/>
          <p:nvPr/>
        </p:nvSpPr>
        <p:spPr>
          <a:xfrm>
            <a:off x="4118002" y="3256111"/>
            <a:ext cx="895547" cy="85783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72CE1-E739-FDA7-3DE8-0908A2ED6630}"/>
              </a:ext>
            </a:extLst>
          </p:cNvPr>
          <p:cNvSpPr txBox="1"/>
          <p:nvPr/>
        </p:nvSpPr>
        <p:spPr>
          <a:xfrm>
            <a:off x="1660338" y="563427"/>
            <a:ext cx="9322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You will see a series of squares in red, green, blue or yellow. Press the button that correspond to the colour of </a:t>
            </a:r>
            <a:r>
              <a:rPr lang="en-GB" sz="2400"/>
              <a:t>the square.</a:t>
            </a:r>
            <a:endParaRPr lang="en-DK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28CA6D-761D-F66D-7663-CF88C3BB93C9}"/>
              </a:ext>
            </a:extLst>
          </p:cNvPr>
          <p:cNvSpPr/>
          <p:nvPr/>
        </p:nvSpPr>
        <p:spPr>
          <a:xfrm>
            <a:off x="5357122" y="3351274"/>
            <a:ext cx="1709164" cy="6675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highlight>
                <a:srgbClr val="F8F2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86354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87087E9-95D1-53CE-53FE-801DDC43CAA2}"/>
              </a:ext>
            </a:extLst>
          </p:cNvPr>
          <p:cNvSpPr/>
          <p:nvPr/>
        </p:nvSpPr>
        <p:spPr>
          <a:xfrm>
            <a:off x="5496237" y="2399917"/>
            <a:ext cx="895547" cy="8578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00EC38F-E364-C5E7-FA5B-EB8663299DB1}"/>
              </a:ext>
            </a:extLst>
          </p:cNvPr>
          <p:cNvSpPr/>
          <p:nvPr/>
        </p:nvSpPr>
        <p:spPr>
          <a:xfrm>
            <a:off x="6974190" y="3631664"/>
            <a:ext cx="895547" cy="85783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F6DB9D-FCC1-0F5F-01AB-D4C550C21B06}"/>
              </a:ext>
            </a:extLst>
          </p:cNvPr>
          <p:cNvSpPr/>
          <p:nvPr/>
        </p:nvSpPr>
        <p:spPr>
          <a:xfrm>
            <a:off x="5496237" y="4863410"/>
            <a:ext cx="895547" cy="8578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100A51-4AF0-B7D0-C0AF-E07CAE4EB299}"/>
              </a:ext>
            </a:extLst>
          </p:cNvPr>
          <p:cNvSpPr/>
          <p:nvPr/>
        </p:nvSpPr>
        <p:spPr>
          <a:xfrm>
            <a:off x="4011369" y="3631664"/>
            <a:ext cx="895547" cy="85783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A02F9-54AC-F959-064C-4FE7E6465C0A}"/>
              </a:ext>
            </a:extLst>
          </p:cNvPr>
          <p:cNvSpPr txBox="1"/>
          <p:nvPr/>
        </p:nvSpPr>
        <p:spPr>
          <a:xfrm>
            <a:off x="1097280" y="563427"/>
            <a:ext cx="10469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You will see a series of words written in red, green, blue or yellow. Press the button that correspond to the colour of the word and not the colour of the ink.</a:t>
            </a:r>
            <a:endParaRPr lang="en-D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6B1910-0224-FA3A-CF52-6D6136DB65C3}"/>
              </a:ext>
            </a:extLst>
          </p:cNvPr>
          <p:cNvSpPr txBox="1"/>
          <p:nvPr/>
        </p:nvSpPr>
        <p:spPr>
          <a:xfrm>
            <a:off x="5429285" y="3706640"/>
            <a:ext cx="1029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rgbClr val="0070C0"/>
                </a:solidFill>
              </a:rPr>
              <a:t>RED</a:t>
            </a:r>
            <a:endParaRPr lang="en-DK" sz="40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65D280-35F6-99EE-68C0-D265C3D931D2}"/>
              </a:ext>
            </a:extLst>
          </p:cNvPr>
          <p:cNvSpPr txBox="1"/>
          <p:nvPr/>
        </p:nvSpPr>
        <p:spPr>
          <a:xfrm>
            <a:off x="7178041" y="2228672"/>
            <a:ext cx="4389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 this example press the RED button, because the word say RED.</a:t>
            </a:r>
            <a:endParaRPr lang="en-DK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68382B-FE28-3AF3-0011-B1EF92B3EFF0}"/>
              </a:ext>
            </a:extLst>
          </p:cNvPr>
          <p:cNvCxnSpPr>
            <a:stCxn id="8" idx="1"/>
            <a:endCxn id="2" idx="6"/>
          </p:cNvCxnSpPr>
          <p:nvPr/>
        </p:nvCxnSpPr>
        <p:spPr>
          <a:xfrm flipH="1">
            <a:off x="6391784" y="2828837"/>
            <a:ext cx="78625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183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855917" y="2890391"/>
            <a:ext cx="24801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400" dirty="0">
                <a:solidFill>
                  <a:srgbClr val="FF0000"/>
                </a:solidFill>
              </a:rPr>
              <a:t>GREEN</a:t>
            </a:r>
            <a:endParaRPr lang="en-DK" sz="6400" dirty="0">
              <a:solidFill>
                <a:srgbClr val="FF0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7519756-CC61-F365-EED7-DA6F78FA1A4B}"/>
              </a:ext>
            </a:extLst>
          </p:cNvPr>
          <p:cNvSpPr/>
          <p:nvPr/>
        </p:nvSpPr>
        <p:spPr>
          <a:xfrm>
            <a:off x="5555999" y="744481"/>
            <a:ext cx="1080000" cy="10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B3FD1B-506B-E291-2740-C7F9B2507AB9}"/>
              </a:ext>
            </a:extLst>
          </p:cNvPr>
          <p:cNvSpPr/>
          <p:nvPr/>
        </p:nvSpPr>
        <p:spPr>
          <a:xfrm>
            <a:off x="7963565" y="2889000"/>
            <a:ext cx="1080000" cy="10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2954BC4-8082-92A8-6048-37594158F649}"/>
              </a:ext>
            </a:extLst>
          </p:cNvPr>
          <p:cNvSpPr/>
          <p:nvPr/>
        </p:nvSpPr>
        <p:spPr>
          <a:xfrm>
            <a:off x="5555999" y="5033519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11D291-8DAC-BE13-9558-2E23575A0340}"/>
              </a:ext>
            </a:extLst>
          </p:cNvPr>
          <p:cNvSpPr/>
          <p:nvPr/>
        </p:nvSpPr>
        <p:spPr>
          <a:xfrm>
            <a:off x="3148434" y="2889000"/>
            <a:ext cx="1080000" cy="108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23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5152473" y="2890391"/>
            <a:ext cx="18870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400" dirty="0">
                <a:solidFill>
                  <a:srgbClr val="FF0000"/>
                </a:solidFill>
              </a:rPr>
              <a:t>BLUE</a:t>
            </a:r>
            <a:endParaRPr lang="en-DK" sz="6400" dirty="0">
              <a:solidFill>
                <a:srgbClr val="FF0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0C7D873-1A39-FC3F-6DA4-2FDD47500AC4}"/>
              </a:ext>
            </a:extLst>
          </p:cNvPr>
          <p:cNvSpPr/>
          <p:nvPr/>
        </p:nvSpPr>
        <p:spPr>
          <a:xfrm>
            <a:off x="5555999" y="744481"/>
            <a:ext cx="1080000" cy="10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E26CB2-F26A-0A72-D5EE-4E7D506DF245}"/>
              </a:ext>
            </a:extLst>
          </p:cNvPr>
          <p:cNvSpPr/>
          <p:nvPr/>
        </p:nvSpPr>
        <p:spPr>
          <a:xfrm>
            <a:off x="7963565" y="2889000"/>
            <a:ext cx="1080000" cy="10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47B5E4-DF55-96E0-332C-1BE6C542A0D1}"/>
              </a:ext>
            </a:extLst>
          </p:cNvPr>
          <p:cNvSpPr/>
          <p:nvPr/>
        </p:nvSpPr>
        <p:spPr>
          <a:xfrm>
            <a:off x="5555999" y="5033519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64271BA-F7E2-3BB6-6023-D1B0593AD4B1}"/>
              </a:ext>
            </a:extLst>
          </p:cNvPr>
          <p:cNvSpPr/>
          <p:nvPr/>
        </p:nvSpPr>
        <p:spPr>
          <a:xfrm>
            <a:off x="3148434" y="2889000"/>
            <a:ext cx="1080000" cy="108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37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634510" y="2890391"/>
            <a:ext cx="29229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400" dirty="0">
                <a:solidFill>
                  <a:srgbClr val="FF0000"/>
                </a:solidFill>
              </a:rPr>
              <a:t>YELLOW</a:t>
            </a:r>
            <a:endParaRPr lang="en-DK" sz="6400" dirty="0">
              <a:solidFill>
                <a:srgbClr val="FF0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338AAC2-69F0-947C-AF37-6D89A40B5D4E}"/>
              </a:ext>
            </a:extLst>
          </p:cNvPr>
          <p:cNvSpPr/>
          <p:nvPr/>
        </p:nvSpPr>
        <p:spPr>
          <a:xfrm>
            <a:off x="5555999" y="744481"/>
            <a:ext cx="1080000" cy="10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A9176EE-433E-FEF3-D244-637A59095C49}"/>
              </a:ext>
            </a:extLst>
          </p:cNvPr>
          <p:cNvSpPr/>
          <p:nvPr/>
        </p:nvSpPr>
        <p:spPr>
          <a:xfrm>
            <a:off x="7963565" y="2889000"/>
            <a:ext cx="1080000" cy="10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4BA1626-124B-0646-AEB5-1BA0CEAC8F20}"/>
              </a:ext>
            </a:extLst>
          </p:cNvPr>
          <p:cNvSpPr/>
          <p:nvPr/>
        </p:nvSpPr>
        <p:spPr>
          <a:xfrm>
            <a:off x="5555999" y="5033519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6137973-4186-8CB9-42B8-F134E18A208A}"/>
              </a:ext>
            </a:extLst>
          </p:cNvPr>
          <p:cNvSpPr/>
          <p:nvPr/>
        </p:nvSpPr>
        <p:spPr>
          <a:xfrm>
            <a:off x="3148434" y="2889000"/>
            <a:ext cx="1080000" cy="108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9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5328001" y="2890391"/>
            <a:ext cx="15359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400" dirty="0">
                <a:solidFill>
                  <a:srgbClr val="00B050"/>
                </a:solidFill>
              </a:rPr>
              <a:t>RED</a:t>
            </a:r>
            <a:endParaRPr lang="en-DK" sz="6400" dirty="0">
              <a:solidFill>
                <a:srgbClr val="00B05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65A946D-69FA-85D8-1677-32E87EC3D3F8}"/>
              </a:ext>
            </a:extLst>
          </p:cNvPr>
          <p:cNvSpPr/>
          <p:nvPr/>
        </p:nvSpPr>
        <p:spPr>
          <a:xfrm>
            <a:off x="5555999" y="744481"/>
            <a:ext cx="1080000" cy="10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D13C78F-06E4-6D74-5669-5F17FEEF95A4}"/>
              </a:ext>
            </a:extLst>
          </p:cNvPr>
          <p:cNvSpPr/>
          <p:nvPr/>
        </p:nvSpPr>
        <p:spPr>
          <a:xfrm>
            <a:off x="7963565" y="2889000"/>
            <a:ext cx="1080000" cy="10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D2FDFE1-2782-3C5F-AF97-231491566863}"/>
              </a:ext>
            </a:extLst>
          </p:cNvPr>
          <p:cNvSpPr/>
          <p:nvPr/>
        </p:nvSpPr>
        <p:spPr>
          <a:xfrm>
            <a:off x="5555999" y="5033519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35B90D-EC0E-1378-38FB-A73BFABB4AD2}"/>
              </a:ext>
            </a:extLst>
          </p:cNvPr>
          <p:cNvSpPr/>
          <p:nvPr/>
        </p:nvSpPr>
        <p:spPr>
          <a:xfrm>
            <a:off x="3148434" y="2889000"/>
            <a:ext cx="1080000" cy="108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09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855917" y="2890391"/>
            <a:ext cx="24801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400" dirty="0">
                <a:solidFill>
                  <a:srgbClr val="00B050"/>
                </a:solidFill>
              </a:rPr>
              <a:t>GREEN</a:t>
            </a:r>
            <a:endParaRPr lang="en-DK" sz="6400" dirty="0">
              <a:solidFill>
                <a:srgbClr val="00B05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B1ACE5A-E19A-00B2-EF0E-CBEE81F36A02}"/>
              </a:ext>
            </a:extLst>
          </p:cNvPr>
          <p:cNvSpPr/>
          <p:nvPr/>
        </p:nvSpPr>
        <p:spPr>
          <a:xfrm>
            <a:off x="5555999" y="744481"/>
            <a:ext cx="1080000" cy="10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F66663E-3E60-9BA1-BC7F-D0B8661A14AB}"/>
              </a:ext>
            </a:extLst>
          </p:cNvPr>
          <p:cNvSpPr/>
          <p:nvPr/>
        </p:nvSpPr>
        <p:spPr>
          <a:xfrm>
            <a:off x="7963565" y="2889000"/>
            <a:ext cx="1080000" cy="10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2260686-90B5-B3F8-41A3-44C0DE9618B9}"/>
              </a:ext>
            </a:extLst>
          </p:cNvPr>
          <p:cNvSpPr/>
          <p:nvPr/>
        </p:nvSpPr>
        <p:spPr>
          <a:xfrm>
            <a:off x="5555999" y="5033519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2CDB6F-EC02-893B-924F-D393DCF0E3E8}"/>
              </a:ext>
            </a:extLst>
          </p:cNvPr>
          <p:cNvSpPr/>
          <p:nvPr/>
        </p:nvSpPr>
        <p:spPr>
          <a:xfrm>
            <a:off x="3148434" y="2889000"/>
            <a:ext cx="1080000" cy="108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838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5152473" y="2890391"/>
            <a:ext cx="18870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400" dirty="0">
                <a:solidFill>
                  <a:srgbClr val="00B050"/>
                </a:solidFill>
              </a:rPr>
              <a:t>BLUE</a:t>
            </a:r>
            <a:endParaRPr lang="en-DK" sz="6400" dirty="0">
              <a:solidFill>
                <a:srgbClr val="00B05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7DFC9A2-38B9-E4D8-9A6B-F03678B7550E}"/>
              </a:ext>
            </a:extLst>
          </p:cNvPr>
          <p:cNvSpPr/>
          <p:nvPr/>
        </p:nvSpPr>
        <p:spPr>
          <a:xfrm>
            <a:off x="5555999" y="744481"/>
            <a:ext cx="1080000" cy="10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C78AACB-1E5A-CDAD-EA27-BF6F6D7925C7}"/>
              </a:ext>
            </a:extLst>
          </p:cNvPr>
          <p:cNvSpPr/>
          <p:nvPr/>
        </p:nvSpPr>
        <p:spPr>
          <a:xfrm>
            <a:off x="7963565" y="2889000"/>
            <a:ext cx="1080000" cy="10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EBADFFD-2937-16F2-67DA-73A653DCCE17}"/>
              </a:ext>
            </a:extLst>
          </p:cNvPr>
          <p:cNvSpPr/>
          <p:nvPr/>
        </p:nvSpPr>
        <p:spPr>
          <a:xfrm>
            <a:off x="5555999" y="5033519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048BE8-7633-D47B-039A-275AC654C5C7}"/>
              </a:ext>
            </a:extLst>
          </p:cNvPr>
          <p:cNvSpPr/>
          <p:nvPr/>
        </p:nvSpPr>
        <p:spPr>
          <a:xfrm>
            <a:off x="3148434" y="2889000"/>
            <a:ext cx="1080000" cy="108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74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634510" y="2890391"/>
            <a:ext cx="29229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400" dirty="0">
                <a:solidFill>
                  <a:srgbClr val="00B050"/>
                </a:solidFill>
              </a:rPr>
              <a:t>YELLOW</a:t>
            </a:r>
            <a:endParaRPr lang="en-DK" sz="6400" dirty="0">
              <a:solidFill>
                <a:srgbClr val="00B05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19D0B0C-9215-0E4B-978D-6662E512A099}"/>
              </a:ext>
            </a:extLst>
          </p:cNvPr>
          <p:cNvSpPr/>
          <p:nvPr/>
        </p:nvSpPr>
        <p:spPr>
          <a:xfrm>
            <a:off x="5555999" y="744481"/>
            <a:ext cx="1080000" cy="10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A8273E0-435C-3448-EA7A-34138A047EC1}"/>
              </a:ext>
            </a:extLst>
          </p:cNvPr>
          <p:cNvSpPr/>
          <p:nvPr/>
        </p:nvSpPr>
        <p:spPr>
          <a:xfrm>
            <a:off x="7963565" y="2889000"/>
            <a:ext cx="1080000" cy="10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20BAE1-1D86-E8DC-6478-C2B56154A310}"/>
              </a:ext>
            </a:extLst>
          </p:cNvPr>
          <p:cNvSpPr/>
          <p:nvPr/>
        </p:nvSpPr>
        <p:spPr>
          <a:xfrm>
            <a:off x="5555999" y="5033519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EE522F-2D04-2711-E1EF-C8177212B5B5}"/>
              </a:ext>
            </a:extLst>
          </p:cNvPr>
          <p:cNvSpPr/>
          <p:nvPr/>
        </p:nvSpPr>
        <p:spPr>
          <a:xfrm>
            <a:off x="3148434" y="2889000"/>
            <a:ext cx="1080000" cy="108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788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95</Words>
  <Application>Microsoft Office PowerPoint</Application>
  <PresentationFormat>Widescreen</PresentationFormat>
  <Paragraphs>20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Hennings</dc:creator>
  <cp:lastModifiedBy>Kristian Hennings</cp:lastModifiedBy>
  <cp:revision>32</cp:revision>
  <dcterms:created xsi:type="dcterms:W3CDTF">2023-09-24T09:09:10Z</dcterms:created>
  <dcterms:modified xsi:type="dcterms:W3CDTF">2024-06-05T09:21:12Z</dcterms:modified>
</cp:coreProperties>
</file>