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387" autoAdjust="0"/>
  </p:normalViewPr>
  <p:slideViewPr>
    <p:cSldViewPr snapToGrid="0">
      <p:cViewPr>
        <p:scale>
          <a:sx n="66" d="100"/>
          <a:sy n="66" d="100"/>
        </p:scale>
        <p:origin x="2658"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FD9551-B547-4DB7-857F-07AE7FF24E19}" type="datetimeFigureOut">
              <a:rPr lang="en-DK" smtClean="0"/>
              <a:t>24/07/2025</a:t>
            </a:fld>
            <a:endParaRPr lang="en-DK"/>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A0756E-DCCF-465F-A337-3836F02559F2}" type="slidenum">
              <a:rPr lang="en-DK" smtClean="0"/>
              <a:t>‹#›</a:t>
            </a:fld>
            <a:endParaRPr lang="en-DK"/>
          </a:p>
        </p:txBody>
      </p:sp>
    </p:spTree>
    <p:extLst>
      <p:ext uri="{BB962C8B-B14F-4D97-AF65-F5344CB8AC3E}">
        <p14:creationId xmlns:p14="http://schemas.microsoft.com/office/powerpoint/2010/main" val="1131031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to shape the figure.</a:t>
            </a:r>
          </a:p>
          <a:p>
            <a:endParaRPr lang="en-GB" dirty="0"/>
          </a:p>
          <a:p>
            <a:pPr marL="228600" indent="-228600">
              <a:buAutoNum type="arabicPeriod"/>
            </a:pPr>
            <a:r>
              <a:rPr lang="en-GB" dirty="0"/>
              <a:t>Place the photo below the blue shape.</a:t>
            </a:r>
          </a:p>
          <a:p>
            <a:pPr marL="228600" indent="-228600">
              <a:buAutoNum type="arabicPeriod"/>
            </a:pPr>
            <a:r>
              <a:rPr lang="en-GB" dirty="0"/>
              <a:t>Select the photo then the blue shape.</a:t>
            </a:r>
          </a:p>
          <a:p>
            <a:pPr marL="228600" indent="-228600">
              <a:buAutoNum type="arabicPeriod"/>
            </a:pPr>
            <a:r>
              <a:rPr lang="en-GB" dirty="0"/>
              <a:t>Then choose to merge shapes by Intersect</a:t>
            </a:r>
            <a:endParaRPr lang="en-DK" dirty="0"/>
          </a:p>
        </p:txBody>
      </p:sp>
      <p:sp>
        <p:nvSpPr>
          <p:cNvPr id="4" name="Slide Number Placeholder 3"/>
          <p:cNvSpPr>
            <a:spLocks noGrp="1"/>
          </p:cNvSpPr>
          <p:nvPr>
            <p:ph type="sldNum" sz="quarter" idx="5"/>
          </p:nvPr>
        </p:nvSpPr>
        <p:spPr/>
        <p:txBody>
          <a:bodyPr/>
          <a:lstStyle/>
          <a:p>
            <a:fld id="{55A0756E-DCCF-465F-A337-3836F02559F2}" type="slidenum">
              <a:rPr lang="en-DK" smtClean="0"/>
              <a:t>1</a:t>
            </a:fld>
            <a:endParaRPr lang="en-DK"/>
          </a:p>
        </p:txBody>
      </p:sp>
    </p:spTree>
    <p:extLst>
      <p:ext uri="{BB962C8B-B14F-4D97-AF65-F5344CB8AC3E}">
        <p14:creationId xmlns:p14="http://schemas.microsoft.com/office/powerpoint/2010/main" val="1637624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CCFD67-155B-47F6-B9CB-B1A3B3C8ADD4}" type="datetimeFigureOut">
              <a:rPr lang="en-DK" smtClean="0"/>
              <a:t>24/07/2025</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67DBFE38-1EEC-4D3D-9914-6D96FF1A19EC}" type="slidenum">
              <a:rPr lang="en-DK" smtClean="0"/>
              <a:t>‹#›</a:t>
            </a:fld>
            <a:endParaRPr lang="en-DK"/>
          </a:p>
        </p:txBody>
      </p:sp>
    </p:spTree>
    <p:extLst>
      <p:ext uri="{BB962C8B-B14F-4D97-AF65-F5344CB8AC3E}">
        <p14:creationId xmlns:p14="http://schemas.microsoft.com/office/powerpoint/2010/main" val="1198022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CCFD67-155B-47F6-B9CB-B1A3B3C8ADD4}" type="datetimeFigureOut">
              <a:rPr lang="en-DK" smtClean="0"/>
              <a:t>24/07/2025</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67DBFE38-1EEC-4D3D-9914-6D96FF1A19EC}" type="slidenum">
              <a:rPr lang="en-DK" smtClean="0"/>
              <a:t>‹#›</a:t>
            </a:fld>
            <a:endParaRPr lang="en-DK"/>
          </a:p>
        </p:txBody>
      </p:sp>
    </p:spTree>
    <p:extLst>
      <p:ext uri="{BB962C8B-B14F-4D97-AF65-F5344CB8AC3E}">
        <p14:creationId xmlns:p14="http://schemas.microsoft.com/office/powerpoint/2010/main" val="163104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CCFD67-155B-47F6-B9CB-B1A3B3C8ADD4}" type="datetimeFigureOut">
              <a:rPr lang="en-DK" smtClean="0"/>
              <a:t>24/07/2025</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67DBFE38-1EEC-4D3D-9914-6D96FF1A19EC}" type="slidenum">
              <a:rPr lang="en-DK" smtClean="0"/>
              <a:t>‹#›</a:t>
            </a:fld>
            <a:endParaRPr lang="en-DK"/>
          </a:p>
        </p:txBody>
      </p:sp>
    </p:spTree>
    <p:extLst>
      <p:ext uri="{BB962C8B-B14F-4D97-AF65-F5344CB8AC3E}">
        <p14:creationId xmlns:p14="http://schemas.microsoft.com/office/powerpoint/2010/main" val="166916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CCFD67-155B-47F6-B9CB-B1A3B3C8ADD4}" type="datetimeFigureOut">
              <a:rPr lang="en-DK" smtClean="0"/>
              <a:t>24/07/2025</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67DBFE38-1EEC-4D3D-9914-6D96FF1A19EC}" type="slidenum">
              <a:rPr lang="en-DK" smtClean="0"/>
              <a:t>‹#›</a:t>
            </a:fld>
            <a:endParaRPr lang="en-DK"/>
          </a:p>
        </p:txBody>
      </p:sp>
    </p:spTree>
    <p:extLst>
      <p:ext uri="{BB962C8B-B14F-4D97-AF65-F5344CB8AC3E}">
        <p14:creationId xmlns:p14="http://schemas.microsoft.com/office/powerpoint/2010/main" val="841986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CCFD67-155B-47F6-B9CB-B1A3B3C8ADD4}" type="datetimeFigureOut">
              <a:rPr lang="en-DK" smtClean="0"/>
              <a:t>24/07/2025</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67DBFE38-1EEC-4D3D-9914-6D96FF1A19EC}" type="slidenum">
              <a:rPr lang="en-DK" smtClean="0"/>
              <a:t>‹#›</a:t>
            </a:fld>
            <a:endParaRPr lang="en-DK"/>
          </a:p>
        </p:txBody>
      </p:sp>
    </p:spTree>
    <p:extLst>
      <p:ext uri="{BB962C8B-B14F-4D97-AF65-F5344CB8AC3E}">
        <p14:creationId xmlns:p14="http://schemas.microsoft.com/office/powerpoint/2010/main" val="1916899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CCFD67-155B-47F6-B9CB-B1A3B3C8ADD4}" type="datetimeFigureOut">
              <a:rPr lang="en-DK" smtClean="0"/>
              <a:t>24/07/2025</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67DBFE38-1EEC-4D3D-9914-6D96FF1A19EC}" type="slidenum">
              <a:rPr lang="en-DK" smtClean="0"/>
              <a:t>‹#›</a:t>
            </a:fld>
            <a:endParaRPr lang="en-DK"/>
          </a:p>
        </p:txBody>
      </p:sp>
    </p:spTree>
    <p:extLst>
      <p:ext uri="{BB962C8B-B14F-4D97-AF65-F5344CB8AC3E}">
        <p14:creationId xmlns:p14="http://schemas.microsoft.com/office/powerpoint/2010/main" val="2381853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CCFD67-155B-47F6-B9CB-B1A3B3C8ADD4}" type="datetimeFigureOut">
              <a:rPr lang="en-DK" smtClean="0"/>
              <a:t>24/07/2025</a:t>
            </a:fld>
            <a:endParaRPr lang="en-DK"/>
          </a:p>
        </p:txBody>
      </p:sp>
      <p:sp>
        <p:nvSpPr>
          <p:cNvPr id="8" name="Footer Placeholder 7"/>
          <p:cNvSpPr>
            <a:spLocks noGrp="1"/>
          </p:cNvSpPr>
          <p:nvPr>
            <p:ph type="ftr" sz="quarter" idx="11"/>
          </p:nvPr>
        </p:nvSpPr>
        <p:spPr/>
        <p:txBody>
          <a:bodyPr/>
          <a:lstStyle/>
          <a:p>
            <a:endParaRPr lang="en-DK"/>
          </a:p>
        </p:txBody>
      </p:sp>
      <p:sp>
        <p:nvSpPr>
          <p:cNvPr id="9" name="Slide Number Placeholder 8"/>
          <p:cNvSpPr>
            <a:spLocks noGrp="1"/>
          </p:cNvSpPr>
          <p:nvPr>
            <p:ph type="sldNum" sz="quarter" idx="12"/>
          </p:nvPr>
        </p:nvSpPr>
        <p:spPr/>
        <p:txBody>
          <a:bodyPr/>
          <a:lstStyle/>
          <a:p>
            <a:fld id="{67DBFE38-1EEC-4D3D-9914-6D96FF1A19EC}" type="slidenum">
              <a:rPr lang="en-DK" smtClean="0"/>
              <a:t>‹#›</a:t>
            </a:fld>
            <a:endParaRPr lang="en-DK"/>
          </a:p>
        </p:txBody>
      </p:sp>
    </p:spTree>
    <p:extLst>
      <p:ext uri="{BB962C8B-B14F-4D97-AF65-F5344CB8AC3E}">
        <p14:creationId xmlns:p14="http://schemas.microsoft.com/office/powerpoint/2010/main" val="924912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CCFD67-155B-47F6-B9CB-B1A3B3C8ADD4}" type="datetimeFigureOut">
              <a:rPr lang="en-DK" smtClean="0"/>
              <a:t>24/07/2025</a:t>
            </a:fld>
            <a:endParaRPr lang="en-DK"/>
          </a:p>
        </p:txBody>
      </p:sp>
      <p:sp>
        <p:nvSpPr>
          <p:cNvPr id="4" name="Footer Placeholder 3"/>
          <p:cNvSpPr>
            <a:spLocks noGrp="1"/>
          </p:cNvSpPr>
          <p:nvPr>
            <p:ph type="ftr" sz="quarter" idx="11"/>
          </p:nvPr>
        </p:nvSpPr>
        <p:spPr/>
        <p:txBody>
          <a:bodyPr/>
          <a:lstStyle/>
          <a:p>
            <a:endParaRPr lang="en-DK"/>
          </a:p>
        </p:txBody>
      </p:sp>
      <p:sp>
        <p:nvSpPr>
          <p:cNvPr id="5" name="Slide Number Placeholder 4"/>
          <p:cNvSpPr>
            <a:spLocks noGrp="1"/>
          </p:cNvSpPr>
          <p:nvPr>
            <p:ph type="sldNum" sz="quarter" idx="12"/>
          </p:nvPr>
        </p:nvSpPr>
        <p:spPr/>
        <p:txBody>
          <a:bodyPr/>
          <a:lstStyle/>
          <a:p>
            <a:fld id="{67DBFE38-1EEC-4D3D-9914-6D96FF1A19EC}" type="slidenum">
              <a:rPr lang="en-DK" smtClean="0"/>
              <a:t>‹#›</a:t>
            </a:fld>
            <a:endParaRPr lang="en-DK"/>
          </a:p>
        </p:txBody>
      </p:sp>
    </p:spTree>
    <p:extLst>
      <p:ext uri="{BB962C8B-B14F-4D97-AF65-F5344CB8AC3E}">
        <p14:creationId xmlns:p14="http://schemas.microsoft.com/office/powerpoint/2010/main" val="825618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CCFD67-155B-47F6-B9CB-B1A3B3C8ADD4}" type="datetimeFigureOut">
              <a:rPr lang="en-DK" smtClean="0"/>
              <a:t>24/07/2025</a:t>
            </a:fld>
            <a:endParaRPr lang="en-DK"/>
          </a:p>
        </p:txBody>
      </p:sp>
      <p:sp>
        <p:nvSpPr>
          <p:cNvPr id="3" name="Footer Placeholder 2"/>
          <p:cNvSpPr>
            <a:spLocks noGrp="1"/>
          </p:cNvSpPr>
          <p:nvPr>
            <p:ph type="ftr" sz="quarter" idx="11"/>
          </p:nvPr>
        </p:nvSpPr>
        <p:spPr/>
        <p:txBody>
          <a:bodyPr/>
          <a:lstStyle/>
          <a:p>
            <a:endParaRPr lang="en-DK"/>
          </a:p>
        </p:txBody>
      </p:sp>
      <p:sp>
        <p:nvSpPr>
          <p:cNvPr id="4" name="Slide Number Placeholder 3"/>
          <p:cNvSpPr>
            <a:spLocks noGrp="1"/>
          </p:cNvSpPr>
          <p:nvPr>
            <p:ph type="sldNum" sz="quarter" idx="12"/>
          </p:nvPr>
        </p:nvSpPr>
        <p:spPr/>
        <p:txBody>
          <a:bodyPr/>
          <a:lstStyle/>
          <a:p>
            <a:fld id="{67DBFE38-1EEC-4D3D-9914-6D96FF1A19EC}" type="slidenum">
              <a:rPr lang="en-DK" smtClean="0"/>
              <a:t>‹#›</a:t>
            </a:fld>
            <a:endParaRPr lang="en-DK"/>
          </a:p>
        </p:txBody>
      </p:sp>
    </p:spTree>
    <p:extLst>
      <p:ext uri="{BB962C8B-B14F-4D97-AF65-F5344CB8AC3E}">
        <p14:creationId xmlns:p14="http://schemas.microsoft.com/office/powerpoint/2010/main" val="184802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6CCFD67-155B-47F6-B9CB-B1A3B3C8ADD4}" type="datetimeFigureOut">
              <a:rPr lang="en-DK" smtClean="0"/>
              <a:t>24/07/2025</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67DBFE38-1EEC-4D3D-9914-6D96FF1A19EC}" type="slidenum">
              <a:rPr lang="en-DK" smtClean="0"/>
              <a:t>‹#›</a:t>
            </a:fld>
            <a:endParaRPr lang="en-DK"/>
          </a:p>
        </p:txBody>
      </p:sp>
    </p:spTree>
    <p:extLst>
      <p:ext uri="{BB962C8B-B14F-4D97-AF65-F5344CB8AC3E}">
        <p14:creationId xmlns:p14="http://schemas.microsoft.com/office/powerpoint/2010/main" val="3739089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6CCFD67-155B-47F6-B9CB-B1A3B3C8ADD4}" type="datetimeFigureOut">
              <a:rPr lang="en-DK" smtClean="0"/>
              <a:t>24/07/2025</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67DBFE38-1EEC-4D3D-9914-6D96FF1A19EC}" type="slidenum">
              <a:rPr lang="en-DK" smtClean="0"/>
              <a:t>‹#›</a:t>
            </a:fld>
            <a:endParaRPr lang="en-DK"/>
          </a:p>
        </p:txBody>
      </p:sp>
    </p:spTree>
    <p:extLst>
      <p:ext uri="{BB962C8B-B14F-4D97-AF65-F5344CB8AC3E}">
        <p14:creationId xmlns:p14="http://schemas.microsoft.com/office/powerpoint/2010/main" val="3678513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82000"/>
                  </a:schemeClr>
                </a:solidFill>
              </a:defRPr>
            </a:lvl1pPr>
          </a:lstStyle>
          <a:p>
            <a:fld id="{46CCFD67-155B-47F6-B9CB-B1A3B3C8ADD4}" type="datetimeFigureOut">
              <a:rPr lang="en-DK" smtClean="0"/>
              <a:t>24/07/2025</a:t>
            </a:fld>
            <a:endParaRPr lang="en-DK"/>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DK"/>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82000"/>
                  </a:schemeClr>
                </a:solidFill>
              </a:defRPr>
            </a:lvl1pPr>
          </a:lstStyle>
          <a:p>
            <a:fld id="{67DBFE38-1EEC-4D3D-9914-6D96FF1A19EC}" type="slidenum">
              <a:rPr lang="en-DK" smtClean="0"/>
              <a:t>‹#›</a:t>
            </a:fld>
            <a:endParaRPr lang="en-DK"/>
          </a:p>
        </p:txBody>
      </p:sp>
    </p:spTree>
    <p:extLst>
      <p:ext uri="{BB962C8B-B14F-4D97-AF65-F5344CB8AC3E}">
        <p14:creationId xmlns:p14="http://schemas.microsoft.com/office/powerpoint/2010/main" val="15740525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playing a video game&#10;&#10;AI-generated content may be incorrect.">
            <a:extLst>
              <a:ext uri="{FF2B5EF4-FFF2-40B4-BE49-F238E27FC236}">
                <a16:creationId xmlns:a16="http://schemas.microsoft.com/office/drawing/2014/main" id="{2CEB63C8-8950-C022-7353-88330BAAF5EA}"/>
              </a:ext>
            </a:extLst>
          </p:cNvPr>
          <p:cNvPicPr>
            <a:picLocks noChangeAspect="1"/>
          </p:cNvPicPr>
          <p:nvPr/>
        </p:nvPicPr>
        <p:blipFill>
          <a:blip r:embed="rId3">
            <a:extLst>
              <a:ext uri="{28A0092B-C50C-407E-A947-70E740481C1C}">
                <a14:useLocalDpi xmlns:a14="http://schemas.microsoft.com/office/drawing/2010/main" val="0"/>
              </a:ext>
            </a:extLst>
          </a:blip>
          <a:srcRect t="9947" b="15460"/>
          <a:stretch>
            <a:fillRect/>
          </a:stretch>
        </p:blipFill>
        <p:spPr>
          <a:xfrm>
            <a:off x="1" y="0"/>
            <a:ext cx="6857999" cy="5115613"/>
          </a:xfrm>
          <a:custGeom>
            <a:avLst/>
            <a:gdLst>
              <a:gd name="connsiteX0" fmla="*/ 0 w 6857999"/>
              <a:gd name="connsiteY0" fmla="*/ 0 h 5115613"/>
              <a:gd name="connsiteX1" fmla="*/ 6857999 w 6857999"/>
              <a:gd name="connsiteY1" fmla="*/ 0 h 5115613"/>
              <a:gd name="connsiteX2" fmla="*/ 6857999 w 6857999"/>
              <a:gd name="connsiteY2" fmla="*/ 5115613 h 5115613"/>
              <a:gd name="connsiteX3" fmla="*/ 0 w 6857999"/>
              <a:gd name="connsiteY3" fmla="*/ 4160756 h 5115613"/>
            </a:gdLst>
            <a:ahLst/>
            <a:cxnLst>
              <a:cxn ang="0">
                <a:pos x="connsiteX0" y="connsiteY0"/>
              </a:cxn>
              <a:cxn ang="0">
                <a:pos x="connsiteX1" y="connsiteY1"/>
              </a:cxn>
              <a:cxn ang="0">
                <a:pos x="connsiteX2" y="connsiteY2"/>
              </a:cxn>
              <a:cxn ang="0">
                <a:pos x="connsiteX3" y="connsiteY3"/>
              </a:cxn>
            </a:cxnLst>
            <a:rect l="l" t="t" r="r" b="b"/>
            <a:pathLst>
              <a:path w="6857999" h="5115613">
                <a:moveTo>
                  <a:pt x="0" y="0"/>
                </a:moveTo>
                <a:lnTo>
                  <a:pt x="6857999" y="0"/>
                </a:lnTo>
                <a:lnTo>
                  <a:pt x="6857999" y="5115613"/>
                </a:lnTo>
                <a:lnTo>
                  <a:pt x="0" y="4160756"/>
                </a:lnTo>
                <a:close/>
              </a:path>
            </a:pathLst>
          </a:custGeom>
        </p:spPr>
      </p:pic>
      <p:sp>
        <p:nvSpPr>
          <p:cNvPr id="17" name="TextBox 16">
            <a:extLst>
              <a:ext uri="{FF2B5EF4-FFF2-40B4-BE49-F238E27FC236}">
                <a16:creationId xmlns:a16="http://schemas.microsoft.com/office/drawing/2014/main" id="{0E9D2974-1FEE-A16B-4BAB-1F8B2CB52766}"/>
              </a:ext>
            </a:extLst>
          </p:cNvPr>
          <p:cNvSpPr txBox="1"/>
          <p:nvPr/>
        </p:nvSpPr>
        <p:spPr>
          <a:xfrm>
            <a:off x="294468" y="5115613"/>
            <a:ext cx="1810752" cy="461665"/>
          </a:xfrm>
          <a:prstGeom prst="rect">
            <a:avLst/>
          </a:prstGeom>
          <a:noFill/>
        </p:spPr>
        <p:txBody>
          <a:bodyPr wrap="none" rtlCol="0">
            <a:spAutoFit/>
          </a:bodyPr>
          <a:lstStyle/>
          <a:p>
            <a:r>
              <a:rPr lang="en-GB" sz="2400" b="1" dirty="0"/>
              <a:t>Stroop Task</a:t>
            </a:r>
            <a:endParaRPr lang="en-DK" sz="2400" b="1" dirty="0"/>
          </a:p>
        </p:txBody>
      </p:sp>
      <p:pic>
        <p:nvPicPr>
          <p:cNvPr id="19" name="Picture 18" descr="A black text on a white background&#10;&#10;AI-generated content may be incorrect.">
            <a:extLst>
              <a:ext uri="{FF2B5EF4-FFF2-40B4-BE49-F238E27FC236}">
                <a16:creationId xmlns:a16="http://schemas.microsoft.com/office/drawing/2014/main" id="{20DC1F86-FB4F-E456-A601-A478D69C67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7379" y="8741043"/>
            <a:ext cx="3491261" cy="885985"/>
          </a:xfrm>
          <a:prstGeom prst="rect">
            <a:avLst/>
          </a:prstGeom>
        </p:spPr>
      </p:pic>
      <p:sp>
        <p:nvSpPr>
          <p:cNvPr id="20" name="TextBox 19">
            <a:extLst>
              <a:ext uri="{FF2B5EF4-FFF2-40B4-BE49-F238E27FC236}">
                <a16:creationId xmlns:a16="http://schemas.microsoft.com/office/drawing/2014/main" id="{99319695-48BF-3F2F-D61C-25A1604261CB}"/>
              </a:ext>
            </a:extLst>
          </p:cNvPr>
          <p:cNvSpPr txBox="1"/>
          <p:nvPr/>
        </p:nvSpPr>
        <p:spPr>
          <a:xfrm>
            <a:off x="294468" y="5577278"/>
            <a:ext cx="1918474" cy="369332"/>
          </a:xfrm>
          <a:prstGeom prst="rect">
            <a:avLst/>
          </a:prstGeom>
          <a:noFill/>
        </p:spPr>
        <p:txBody>
          <a:bodyPr wrap="none" rtlCol="0">
            <a:spAutoFit/>
          </a:bodyPr>
          <a:lstStyle/>
          <a:p>
            <a:r>
              <a:rPr lang="en-GB" i="1" dirty="0"/>
              <a:t>Kristian Hennings</a:t>
            </a:r>
            <a:endParaRPr lang="en-DK" i="1" dirty="0"/>
          </a:p>
        </p:txBody>
      </p:sp>
      <p:sp>
        <p:nvSpPr>
          <p:cNvPr id="21" name="TextBox 20">
            <a:extLst>
              <a:ext uri="{FF2B5EF4-FFF2-40B4-BE49-F238E27FC236}">
                <a16:creationId xmlns:a16="http://schemas.microsoft.com/office/drawing/2014/main" id="{70ACA207-C837-FB59-ED47-63DC5AD6376D}"/>
              </a:ext>
            </a:extLst>
          </p:cNvPr>
          <p:cNvSpPr txBox="1"/>
          <p:nvPr/>
        </p:nvSpPr>
        <p:spPr>
          <a:xfrm>
            <a:off x="339360" y="6107645"/>
            <a:ext cx="6179280" cy="2308324"/>
          </a:xfrm>
          <a:prstGeom prst="rect">
            <a:avLst/>
          </a:prstGeom>
          <a:noFill/>
        </p:spPr>
        <p:txBody>
          <a:bodyPr wrap="square" lIns="0" rIns="0" rtlCol="0">
            <a:spAutoFit/>
          </a:bodyPr>
          <a:lstStyle/>
          <a:p>
            <a:pPr algn="just"/>
            <a:r>
              <a:rPr lang="en-GB" sz="1600" dirty="0"/>
              <a:t>The Stroop Task is a measure of cognitive control and selective attention. In this task participants are shown colour words (e.g., "RED," "BLUE," "GREEN") printed in coloured ink. The task is to name the ink colour, not read the word. The task includes congruent trials, where the word and ink colour match (e.g., "RED" in red ink), and incongruent trials, where they mismatch (e.g., "RED" in blue ink). Incongruent trials create cognitive conflict, as the automatic process of reading the word interferes with naming the ink colour. This results in slower reaction times and more errors, known as the Stroop effect.</a:t>
            </a:r>
            <a:endParaRPr lang="en-DK" sz="1600" dirty="0"/>
          </a:p>
        </p:txBody>
      </p:sp>
    </p:spTree>
    <p:extLst>
      <p:ext uri="{BB962C8B-B14F-4D97-AF65-F5344CB8AC3E}">
        <p14:creationId xmlns:p14="http://schemas.microsoft.com/office/powerpoint/2010/main" val="34525788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18</TotalTime>
  <Words>169</Words>
  <Application>Microsoft Office PowerPoint</Application>
  <PresentationFormat>A4 Paper (210x297 mm)</PresentationFormat>
  <Paragraphs>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Kristian Hennings</dc:creator>
  <cp:lastModifiedBy>Kristian Hennings</cp:lastModifiedBy>
  <cp:revision>12</cp:revision>
  <dcterms:created xsi:type="dcterms:W3CDTF">2025-07-24T08:41:28Z</dcterms:created>
  <dcterms:modified xsi:type="dcterms:W3CDTF">2025-07-24T09:04:42Z</dcterms:modified>
</cp:coreProperties>
</file>