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32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8359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2217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99964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89861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53605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391306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AEC865-E64D-4DF0-B691-BE0D210781A8}" type="datetimeFigureOut">
              <a:rPr lang="en-DK" smtClean="0"/>
              <a:t>24/09/2024</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29763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C865-E64D-4DF0-B691-BE0D210781A8}" type="datetimeFigureOut">
              <a:rPr lang="en-DK" smtClean="0"/>
              <a:t>24/09/2024</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384272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EC865-E64D-4DF0-B691-BE0D210781A8}" type="datetimeFigureOut">
              <a:rPr lang="en-DK" smtClean="0"/>
              <a:t>24/09/2024</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57761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14636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96149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FAAEC865-E64D-4DF0-B691-BE0D210781A8}" type="datetimeFigureOut">
              <a:rPr lang="en-DK" smtClean="0"/>
              <a:t>24/09/2024</a:t>
            </a:fld>
            <a:endParaRPr lang="en-DK"/>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DK"/>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65D6BEF4-BC4B-417D-B94F-C769573E2C29}" type="slidenum">
              <a:rPr lang="en-DK" smtClean="0"/>
              <a:t>‹#›</a:t>
            </a:fld>
            <a:endParaRPr lang="en-DK"/>
          </a:p>
        </p:txBody>
      </p:sp>
    </p:spTree>
    <p:extLst>
      <p:ext uri="{BB962C8B-B14F-4D97-AF65-F5344CB8AC3E}">
        <p14:creationId xmlns:p14="http://schemas.microsoft.com/office/powerpoint/2010/main" val="13864849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itting in a chair looking at a computer screen&#10;&#10;Description automatically generated">
            <a:extLst>
              <a:ext uri="{FF2B5EF4-FFF2-40B4-BE49-F238E27FC236}">
                <a16:creationId xmlns:a16="http://schemas.microsoft.com/office/drawing/2014/main" id="{677E9E61-BD70-6B4B-F942-9A938B356FA6}"/>
              </a:ext>
            </a:extLst>
          </p:cNvPr>
          <p:cNvPicPr>
            <a:picLocks noChangeAspect="1"/>
          </p:cNvPicPr>
          <p:nvPr/>
        </p:nvPicPr>
        <p:blipFill>
          <a:blip r:embed="rId2">
            <a:extLst>
              <a:ext uri="{28A0092B-C50C-407E-A947-70E740481C1C}">
                <a14:useLocalDpi xmlns:a14="http://schemas.microsoft.com/office/drawing/2010/main" val="0"/>
              </a:ext>
            </a:extLst>
          </a:blip>
          <a:srcRect t="9142"/>
          <a:stretch/>
        </p:blipFill>
        <p:spPr>
          <a:xfrm>
            <a:off x="0" y="-1"/>
            <a:ext cx="6858000" cy="6230983"/>
          </a:xfrm>
          <a:prstGeom prst="rect">
            <a:avLst/>
          </a:prstGeom>
        </p:spPr>
      </p:pic>
      <p:sp>
        <p:nvSpPr>
          <p:cNvPr id="11" name="Freeform: Shape 10">
            <a:extLst>
              <a:ext uri="{FF2B5EF4-FFF2-40B4-BE49-F238E27FC236}">
                <a16:creationId xmlns:a16="http://schemas.microsoft.com/office/drawing/2014/main" id="{B2D9FF8D-20EE-3A19-AD66-B77B6DC7F06E}"/>
              </a:ext>
            </a:extLst>
          </p:cNvPr>
          <p:cNvSpPr/>
          <p:nvPr/>
        </p:nvSpPr>
        <p:spPr>
          <a:xfrm>
            <a:off x="0" y="4431012"/>
            <a:ext cx="6858000" cy="5474989"/>
          </a:xfrm>
          <a:custGeom>
            <a:avLst/>
            <a:gdLst>
              <a:gd name="connsiteX0" fmla="*/ 0 w 6858000"/>
              <a:gd name="connsiteY0" fmla="*/ 0 h 5474989"/>
              <a:gd name="connsiteX1" fmla="*/ 6858000 w 6858000"/>
              <a:gd name="connsiteY1" fmla="*/ 1132671 h 5474989"/>
              <a:gd name="connsiteX2" fmla="*/ 6858000 w 6858000"/>
              <a:gd name="connsiteY2" fmla="*/ 5474989 h 5474989"/>
              <a:gd name="connsiteX3" fmla="*/ 0 w 6858000"/>
              <a:gd name="connsiteY3" fmla="*/ 5474989 h 5474989"/>
            </a:gdLst>
            <a:ahLst/>
            <a:cxnLst>
              <a:cxn ang="0">
                <a:pos x="connsiteX0" y="connsiteY0"/>
              </a:cxn>
              <a:cxn ang="0">
                <a:pos x="connsiteX1" y="connsiteY1"/>
              </a:cxn>
              <a:cxn ang="0">
                <a:pos x="connsiteX2" y="connsiteY2"/>
              </a:cxn>
              <a:cxn ang="0">
                <a:pos x="connsiteX3" y="connsiteY3"/>
              </a:cxn>
            </a:cxnLst>
            <a:rect l="l" t="t" r="r" b="b"/>
            <a:pathLst>
              <a:path w="6858000" h="5474989">
                <a:moveTo>
                  <a:pt x="0" y="0"/>
                </a:moveTo>
                <a:lnTo>
                  <a:pt x="6858000" y="1132671"/>
                </a:lnTo>
                <a:lnTo>
                  <a:pt x="6858000" y="5474989"/>
                </a:lnTo>
                <a:lnTo>
                  <a:pt x="0" y="5474989"/>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DK"/>
          </a:p>
        </p:txBody>
      </p:sp>
      <p:sp>
        <p:nvSpPr>
          <p:cNvPr id="12" name="TextBox 11">
            <a:extLst>
              <a:ext uri="{FF2B5EF4-FFF2-40B4-BE49-F238E27FC236}">
                <a16:creationId xmlns:a16="http://schemas.microsoft.com/office/drawing/2014/main" id="{B95C92B8-E136-D8BC-05F0-BA37585F6F03}"/>
              </a:ext>
            </a:extLst>
          </p:cNvPr>
          <p:cNvSpPr txBox="1"/>
          <p:nvPr/>
        </p:nvSpPr>
        <p:spPr>
          <a:xfrm>
            <a:off x="326571" y="5564777"/>
            <a:ext cx="6283235" cy="3108543"/>
          </a:xfrm>
          <a:prstGeom prst="rect">
            <a:avLst/>
          </a:prstGeom>
          <a:noFill/>
        </p:spPr>
        <p:txBody>
          <a:bodyPr wrap="square" rtlCol="0">
            <a:spAutoFit/>
          </a:bodyPr>
          <a:lstStyle/>
          <a:p>
            <a:r>
              <a:rPr lang="en-US" sz="2400" dirty="0"/>
              <a:t>Stop-Signal Task</a:t>
            </a:r>
          </a:p>
          <a:p>
            <a:r>
              <a:rPr lang="en-US" sz="1400" dirty="0"/>
              <a:t>Laura Petrini and Kristian Hennings</a:t>
            </a:r>
          </a:p>
          <a:p>
            <a:endParaRPr lang="en-US" sz="1400" dirty="0"/>
          </a:p>
          <a:p>
            <a:pPr algn="just"/>
            <a:r>
              <a:rPr lang="en-GB" sz="1200" dirty="0"/>
              <a:t>The Stop-Signal Task (SST) is a psychological experiment designed to study response inhibition, a key aspect of cognitive control. In this task, participants are asked to respond quickly to a "go" signal, typically pressing a button when they see a certain stimulus (e.g., an arrow pointing left or right). However, on some trials, a "stop" signal (such as a sound or a visual cue) appears shortly after the go signal, instructing the participant to withhold their response.</a:t>
            </a:r>
          </a:p>
          <a:p>
            <a:pPr algn="just"/>
            <a:endParaRPr lang="en-GB" sz="1200" dirty="0"/>
          </a:p>
          <a:p>
            <a:pPr algn="just"/>
            <a:r>
              <a:rPr lang="en-GB" sz="1200" dirty="0"/>
              <a:t>The primary measure in the SST is the stop-signal reaction time (SSRT), which reflects how quickly a participant can inhibit their prepotent response. The task evaluates the ability to suppress an already initiated action, making it useful for studying impulse control. The SST is commonly used in research on attention, executive function, and disorders such as ADHD, OCD, and substance abuse, where impaired response inhibition may play a role.</a:t>
            </a:r>
            <a:endParaRPr lang="en-US" sz="1200" dirty="0"/>
          </a:p>
        </p:txBody>
      </p:sp>
      <p:pic>
        <p:nvPicPr>
          <p:cNvPr id="14" name="Picture 13" descr="A black text on a white background&#10;&#10;Description automatically generated">
            <a:extLst>
              <a:ext uri="{FF2B5EF4-FFF2-40B4-BE49-F238E27FC236}">
                <a16:creationId xmlns:a16="http://schemas.microsoft.com/office/drawing/2014/main" id="{FA3A3C47-6BBA-0A7A-3943-B369B53F3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024" y="9086714"/>
            <a:ext cx="2344782" cy="595041"/>
          </a:xfrm>
          <a:prstGeom prst="rect">
            <a:avLst/>
          </a:prstGeom>
        </p:spPr>
      </p:pic>
    </p:spTree>
    <p:extLst>
      <p:ext uri="{BB962C8B-B14F-4D97-AF65-F5344CB8AC3E}">
        <p14:creationId xmlns:p14="http://schemas.microsoft.com/office/powerpoint/2010/main" val="2097761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185</Words>
  <Application>Microsoft Office PowerPoint</Application>
  <PresentationFormat>A4 Paper (210x297 mm)</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10</cp:revision>
  <dcterms:created xsi:type="dcterms:W3CDTF">2024-09-24T11:34:15Z</dcterms:created>
  <dcterms:modified xsi:type="dcterms:W3CDTF">2024-09-24T12:42:18Z</dcterms:modified>
</cp:coreProperties>
</file>