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95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371903" y="2228671"/>
            <a:ext cx="74481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92D050"/>
                </a:solidFill>
              </a:rPr>
              <a:t>CORRECT</a:t>
            </a:r>
            <a:endParaRPr lang="en-DK" sz="1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769384" y="2228671"/>
            <a:ext cx="6653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FF0000"/>
                </a:solidFill>
              </a:rPr>
              <a:t>WRONG</a:t>
            </a:r>
            <a:endParaRPr lang="en-DK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62152" y="656255"/>
            <a:ext cx="10898477" cy="536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Instructions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 this task, you need to respond as fast and accurately as you possibly can to a left or right-pointing arrows. You respond by pressing the keys of your pad with your left and right index fingers, respectively.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You have only up to half a second (500 </a:t>
            </a:r>
            <a:r>
              <a:rPr lang="en-GB" sz="2000" dirty="0" err="1"/>
              <a:t>ms</a:t>
            </a:r>
            <a:r>
              <a:rPr lang="en-GB" sz="2000" dirty="0"/>
              <a:t>) to respond, which is very short, so you must be ready for the task, which requires your full attention.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first block is a training block that allows you to get acquainted with the task and do some training before the real test starts.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Congratulations! You have done very well so far. Now, we will do the real task. You will continue doing the same task, but if you hear a sound, you should NOT RESPOND!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It seems easy, but it is actually very difficult. Additionally, the task speed will be adjusted by the computer based on your performance during the task; this means that sometimes it will be difficult for you not to respond.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Remember that you need to answer as quickly and accurately as possible as you did before!</a:t>
            </a:r>
          </a:p>
        </p:txBody>
      </p:sp>
    </p:spTree>
    <p:extLst>
      <p:ext uri="{BB962C8B-B14F-4D97-AF65-F5344CB8AC3E}">
        <p14:creationId xmlns:p14="http://schemas.microsoft.com/office/powerpoint/2010/main" val="8257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17</cp:revision>
  <dcterms:created xsi:type="dcterms:W3CDTF">2023-12-12T08:37:02Z</dcterms:created>
  <dcterms:modified xsi:type="dcterms:W3CDTF">2023-12-17T15:24:30Z</dcterms:modified>
</cp:coreProperties>
</file>