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C33B-DA2F-8AB1-1080-1CB936C2B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096056AF-7242-C510-15C4-25FF21629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359599A3-434D-22D3-3CC0-2314A20C94CE}"/>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5" name="Footer Placeholder 4">
            <a:extLst>
              <a:ext uri="{FF2B5EF4-FFF2-40B4-BE49-F238E27FC236}">
                <a16:creationId xmlns:a16="http://schemas.microsoft.com/office/drawing/2014/main" id="{364ECDB7-781B-A499-20EC-D8C3CB55081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913E6BE1-3A5A-9309-8EED-118AD7E4085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22993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4AAF-9F48-ADA3-7EA3-5625B034EFD0}"/>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2209213-416B-0BCE-C285-034965294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73B34F3-AE46-0278-E126-56EFB2CCA632}"/>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5" name="Footer Placeholder 4">
            <a:extLst>
              <a:ext uri="{FF2B5EF4-FFF2-40B4-BE49-F238E27FC236}">
                <a16:creationId xmlns:a16="http://schemas.microsoft.com/office/drawing/2014/main" id="{B61B70A4-6C50-783C-005F-CCA8AE466441}"/>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DF2098E-D245-89FE-3EC1-F28B43A505F7}"/>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42312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80021-9DAB-B4D5-54F0-8AC918C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6D5154B0-D475-2606-D663-6B1502852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C124E38A-94D9-F759-693F-40CE5855FCF4}"/>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5" name="Footer Placeholder 4">
            <a:extLst>
              <a:ext uri="{FF2B5EF4-FFF2-40B4-BE49-F238E27FC236}">
                <a16:creationId xmlns:a16="http://schemas.microsoft.com/office/drawing/2014/main" id="{E7DD3488-04B7-6C5B-A477-26BBA65FFE2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95D702-913B-784E-8694-797DD09E1465}"/>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0334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B384-14AD-921F-ADEF-84C0DC358AD6}"/>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3050AD9-C649-5DEF-8E54-8D776687C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44DAE7E1-8C0D-C6D7-1027-B001C981B590}"/>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5" name="Footer Placeholder 4">
            <a:extLst>
              <a:ext uri="{FF2B5EF4-FFF2-40B4-BE49-F238E27FC236}">
                <a16:creationId xmlns:a16="http://schemas.microsoft.com/office/drawing/2014/main" id="{10E40ADC-856A-FB1D-B5BD-247C256E630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7D4F8EE-1405-44FB-F28C-D9F0EE65C61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51304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68AB-7B33-354A-F63A-5FF6DE7E7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99186FA5-5CEC-2DC5-CF40-94A95390F9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6B031-16E9-9819-3DF3-9E6EBCD07C28}"/>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5" name="Footer Placeholder 4">
            <a:extLst>
              <a:ext uri="{FF2B5EF4-FFF2-40B4-BE49-F238E27FC236}">
                <a16:creationId xmlns:a16="http://schemas.microsoft.com/office/drawing/2014/main" id="{51E6FF86-A97E-52D1-BE62-4ECE299546A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189BA1-7DD9-9B9F-4F1A-CEB53586F513}"/>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8358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D661-0AF4-8980-C27A-944F253DF981}"/>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3D36291-E057-C775-9E62-FD49AAD42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E69DD211-4075-052F-84B4-ECA17ED4A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7E0E4527-EFD2-E9F9-556C-58F6C00D9362}"/>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6" name="Footer Placeholder 5">
            <a:extLst>
              <a:ext uri="{FF2B5EF4-FFF2-40B4-BE49-F238E27FC236}">
                <a16:creationId xmlns:a16="http://schemas.microsoft.com/office/drawing/2014/main" id="{3DB085DE-78F7-79BA-51E3-448633805A3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1D8F3EB-BF65-BC5E-BE25-7617D726330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14095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9FFE-C168-4D2B-216F-4B245BD6B52F}"/>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EBDC2A69-356D-D241-8B4A-0E71EF78A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6307B-99F1-3FAC-BE89-E38BEBF25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D29C126A-29EA-9B19-013F-AF84B521A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1D956-37CA-0017-BDA8-D49E170B3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1CCC68A5-34E5-0FBA-B81C-B97DDD1576A2}"/>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8" name="Footer Placeholder 7">
            <a:extLst>
              <a:ext uri="{FF2B5EF4-FFF2-40B4-BE49-F238E27FC236}">
                <a16:creationId xmlns:a16="http://schemas.microsoft.com/office/drawing/2014/main" id="{AED1DB27-DCB2-89F4-4F25-186FE0999B61}"/>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1CCC389B-78FD-C6FE-8626-0BB25E8B5DDE}"/>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33790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CBE-8EF6-6DD9-4186-BE30C8126CB3}"/>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287201EC-F527-09B1-A30D-B971E0949D74}"/>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4" name="Footer Placeholder 3">
            <a:extLst>
              <a:ext uri="{FF2B5EF4-FFF2-40B4-BE49-F238E27FC236}">
                <a16:creationId xmlns:a16="http://schemas.microsoft.com/office/drawing/2014/main" id="{D2FC4F57-3A5E-D114-51CF-324174ED0D1C}"/>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805E7F80-B1C1-08F0-DB55-BC729EFC0DA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09656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D0CDC-A4A7-0C50-6BB0-D8A3512DAAB7}"/>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3" name="Footer Placeholder 2">
            <a:extLst>
              <a:ext uri="{FF2B5EF4-FFF2-40B4-BE49-F238E27FC236}">
                <a16:creationId xmlns:a16="http://schemas.microsoft.com/office/drawing/2014/main" id="{306AFB20-6A76-9170-592C-AFCB515F4C43}"/>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9D748CF6-A944-C409-6C42-091613002726}"/>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68594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B5C5-D2BF-D00E-DACE-24FF7A7BB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FFB08D1-686F-7B51-C8A0-ECCF6DE1E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4983A8AF-12E7-5B82-0C25-7A1B7AAB8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5F0F7-5180-43A8-533A-B51E3CC72E3F}"/>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6" name="Footer Placeholder 5">
            <a:extLst>
              <a:ext uri="{FF2B5EF4-FFF2-40B4-BE49-F238E27FC236}">
                <a16:creationId xmlns:a16="http://schemas.microsoft.com/office/drawing/2014/main" id="{B300D143-B036-DD4E-3D1B-843AC81A4FEB}"/>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6C3D11B-70C1-95DB-8D53-01ABB7B1D672}"/>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40090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B121-F710-75A6-FF10-BAC6DFECF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396CEB1E-8BC2-3316-FF77-850CD3E99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297876BA-32BA-F2CB-5E21-A5528A14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B14A4-39A3-E4E0-175F-A028F46C157A}"/>
              </a:ext>
            </a:extLst>
          </p:cNvPr>
          <p:cNvSpPr>
            <a:spLocks noGrp="1"/>
          </p:cNvSpPr>
          <p:nvPr>
            <p:ph type="dt" sz="half" idx="10"/>
          </p:nvPr>
        </p:nvSpPr>
        <p:spPr/>
        <p:txBody>
          <a:bodyPr/>
          <a:lstStyle/>
          <a:p>
            <a:fld id="{FD945BFA-2589-44DD-9174-8BD10EC1EAAD}" type="datetimeFigureOut">
              <a:rPr lang="en-DK" smtClean="0"/>
              <a:t>15/09/2024</a:t>
            </a:fld>
            <a:endParaRPr lang="en-DK"/>
          </a:p>
        </p:txBody>
      </p:sp>
      <p:sp>
        <p:nvSpPr>
          <p:cNvPr id="6" name="Footer Placeholder 5">
            <a:extLst>
              <a:ext uri="{FF2B5EF4-FFF2-40B4-BE49-F238E27FC236}">
                <a16:creationId xmlns:a16="http://schemas.microsoft.com/office/drawing/2014/main" id="{34C9F1C2-467C-27BC-387E-649178C820D7}"/>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6FA03458-46BB-8B53-B2A2-0AACCA4ADF20}"/>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183353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A6F7F-F2D8-7BBF-DA49-B34021738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AB842B76-92A0-44C6-AEAC-C854D30A4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68C47E8-DD26-8759-6D54-E1421DAB6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945BFA-2589-44DD-9174-8BD10EC1EAAD}" type="datetimeFigureOut">
              <a:rPr lang="en-DK" smtClean="0"/>
              <a:t>15/09/2024</a:t>
            </a:fld>
            <a:endParaRPr lang="en-DK"/>
          </a:p>
        </p:txBody>
      </p:sp>
      <p:sp>
        <p:nvSpPr>
          <p:cNvPr id="5" name="Footer Placeholder 4">
            <a:extLst>
              <a:ext uri="{FF2B5EF4-FFF2-40B4-BE49-F238E27FC236}">
                <a16:creationId xmlns:a16="http://schemas.microsoft.com/office/drawing/2014/main" id="{A2A650B4-A0AF-B33C-5CFE-ECA5A26E5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E5BAA5AE-0811-7561-08C6-B32417783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0D6917-A216-4A81-9596-2D657B0DF3D0}" type="slidenum">
              <a:rPr lang="en-DK" smtClean="0"/>
              <a:t>‹#›</a:t>
            </a:fld>
            <a:endParaRPr lang="en-DK"/>
          </a:p>
        </p:txBody>
      </p:sp>
    </p:spTree>
    <p:extLst>
      <p:ext uri="{BB962C8B-B14F-4D97-AF65-F5344CB8AC3E}">
        <p14:creationId xmlns:p14="http://schemas.microsoft.com/office/powerpoint/2010/main" val="392917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981285-BD84-4B74-4052-925D06FD1689}"/>
              </a:ext>
            </a:extLst>
          </p:cNvPr>
          <p:cNvSpPr txBox="1"/>
          <p:nvPr/>
        </p:nvSpPr>
        <p:spPr>
          <a:xfrm>
            <a:off x="801624" y="2098857"/>
            <a:ext cx="10588752" cy="3757567"/>
          </a:xfrm>
          <a:prstGeom prst="rect">
            <a:avLst/>
          </a:prstGeom>
          <a:noFill/>
        </p:spPr>
        <p:txBody>
          <a:bodyPr wrap="square">
            <a:spAutoFit/>
          </a:bodyPr>
          <a:lstStyle/>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dominant leg will gradually increase. I would like you to rate the pressure sensation with the scale in your hand. The scale goes from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4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88</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6</cp:revision>
  <dcterms:created xsi:type="dcterms:W3CDTF">2024-09-15T13:42:36Z</dcterms:created>
  <dcterms:modified xsi:type="dcterms:W3CDTF">2024-09-15T13:44:41Z</dcterms:modified>
</cp:coreProperties>
</file>