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2882-2E50-D600-1DF4-0FD3B39867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D2F0D-25DA-DED0-2BC0-E03185EBF3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04B4D-99A2-8DB8-2636-8D4BF8569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E5BDC-FB33-DC3D-B4BF-72B90489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56B20-24D5-63A6-F890-11449A74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6183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5A29-E5C6-2ECE-B089-D81BF9538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57E3A9-F262-1A35-3410-E2DF2300BE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4AC92-8F5B-5F91-0C23-DF6E50A1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F39AB-E4C0-D793-6901-3B5BD27E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D015C-047E-63C3-4838-99C5B220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60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CB92B5-FDC2-B5E0-CDB4-CEB4DBE24A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E8DBD-0102-CDF5-3224-84B67AA77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E884-3C1A-076E-E9C9-6C20AFCA2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636AE-35B8-D7BE-A67F-33A0FCB2E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644B8-DE0D-6959-784A-DEB90B4AB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6030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FD51-D421-B82F-0A16-CC19E235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4D9C9-1DC0-3B4C-3177-6FAE405B3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18B92-3003-E27E-BE28-F74790899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0C732-F9C8-2960-A962-BDDD9833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5E518-A443-0E8A-D371-9B8E728AA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3726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7AB4D-7FEB-0556-1C78-30CAE27A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D446E-9F1C-18BF-DA35-E27D472FE9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5DE7-EDB5-FEF1-ABE6-3D97FA615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6808F-1663-3099-D8CF-A975C9579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5632E-A5F1-599F-8BE7-8EACCEFC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191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5543F-3AC1-095C-2944-5E389FB3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72031-932A-948F-72ED-9F8831E6F2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1EBDD-A733-5B7D-236A-6CA4C10BA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7DE7F-5BC5-EBEA-3283-73F92137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FAFC5-6178-E402-A74A-1BDE3429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E4D06-E8FC-2007-CB42-F0E4E17B7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555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E707-E6BA-CDB3-1B71-9A5E0CA7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18197-8CE8-5F59-B47C-32FD34BE1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9352A-1D96-62DA-5980-AB22ADBB5F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086C4-D87F-CFE8-7905-4D37E5D3FD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BEFA-5AA9-35E2-47B6-E84977F44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64C9B0-93A1-58CB-FFCD-BAF6B465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CADAD8-51BC-9DE2-B491-3A9C6DAA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4798A-1FE0-5F2C-886E-85F00C27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6176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E3F17-393E-F048-FB1C-90C4DDBB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C8DDFD-855D-F393-6C88-336398E6E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43F557-7DC8-6936-13AF-0DFBBEE0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12BE-97C4-C947-9561-80356A7B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3378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A182B-A430-9CAB-3D9A-30E37E04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485400-5165-58B9-F73C-192C7DCAF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F595B-A193-3ED7-397D-87BDD2414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9618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2D6D2-820E-1966-BA36-79E03757D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17506-0C15-063E-B8D0-A8CFF71C9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B981B-526D-A8EC-51EB-BB90F510F8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385E3-95F6-E357-8826-27890ACE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2978A9-E214-9FDA-3A78-DA666576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2DBEA-9440-6CBF-FE48-C613551BA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8145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CD78-98CC-B23F-10A4-95D3638CC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179E1-94CD-1DAF-9E02-77A0970EA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82572-A8B5-94CC-5369-058451365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9B827-CE83-0D14-110B-BAE5E9A48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9FC99-C511-0E31-5EB5-DC1C362CF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C1234-9FEA-003B-62EB-6742979F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024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DCD56-462C-68B2-E694-90B7D2D72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1869A-97F1-0F82-849B-08D6A72AB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8128-3DBD-ADD6-015B-21BA80D917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460A97-225C-4D46-998A-26EE88B4A99F}" type="datetimeFigureOut">
              <a:rPr lang="en-DK" smtClean="0"/>
              <a:t>01/02/2024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12FA1-50CC-38F8-8115-6439F87FA7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C62E8-D647-C549-EC7D-47CFCCDD0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9B735-5657-44A2-8404-70115E5355E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3332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B24A724-C9E2-37C1-51A9-510F9D0E7F4D}"/>
              </a:ext>
            </a:extLst>
          </p:cNvPr>
          <p:cNvSpPr/>
          <p:nvPr/>
        </p:nvSpPr>
        <p:spPr>
          <a:xfrm>
            <a:off x="5624804" y="1531948"/>
            <a:ext cx="942392" cy="96105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1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0615B-D743-C639-19CC-4C1D7BF65B65}"/>
              </a:ext>
            </a:extLst>
          </p:cNvPr>
          <p:cNvSpPr/>
          <p:nvPr/>
        </p:nvSpPr>
        <p:spPr>
          <a:xfrm>
            <a:off x="7203332" y="2948473"/>
            <a:ext cx="942392" cy="961053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2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49ACA2-21CC-45DC-E349-7E65C533FCE2}"/>
              </a:ext>
            </a:extLst>
          </p:cNvPr>
          <p:cNvSpPr/>
          <p:nvPr/>
        </p:nvSpPr>
        <p:spPr>
          <a:xfrm>
            <a:off x="4046277" y="2948473"/>
            <a:ext cx="942392" cy="961053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8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8E0F3F-C608-FE32-B1E5-7E6684515043}"/>
              </a:ext>
            </a:extLst>
          </p:cNvPr>
          <p:cNvSpPr/>
          <p:nvPr/>
        </p:nvSpPr>
        <p:spPr>
          <a:xfrm>
            <a:off x="5624804" y="4297888"/>
            <a:ext cx="942392" cy="9610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4</a:t>
            </a:r>
            <a:endParaRPr lang="en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72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1</cp:revision>
  <dcterms:created xsi:type="dcterms:W3CDTF">2024-02-01T17:27:03Z</dcterms:created>
  <dcterms:modified xsi:type="dcterms:W3CDTF">2024-02-01T17:29:54Z</dcterms:modified>
</cp:coreProperties>
</file>