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F19B-5464-B2E1-C7D8-685AB3812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100CF-B4A4-0870-42AE-AD9A30C21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E4B9A-FD29-5CE3-0B4C-5D8727C6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37FD-003F-4444-BFBB-FC4B05D94835}" type="datetimeFigureOut">
              <a:rPr lang="en-DK" smtClean="0"/>
              <a:t>20/07/2025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9E31-4DC5-DDCA-BA02-5168241F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3E14F-8AB7-7A33-D773-AE19B35D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90F8-5FD3-4FE3-B815-58D03D147BA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860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CEFA-69D5-32A9-D9A0-A0044347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8AF8E-119C-AB58-8CC2-AD8C1B7AD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DD510-B367-DA49-0B1D-6F79026D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37FD-003F-4444-BFBB-FC4B05D94835}" type="datetimeFigureOut">
              <a:rPr lang="en-DK" smtClean="0"/>
              <a:t>20/07/2025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6BE9F-662B-FEEA-F7B7-1FCA7C28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968BC-B09B-18AD-AE17-81D648DD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90F8-5FD3-4FE3-B815-58D03D147BA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104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D896DA-1B15-AC82-E735-92EE732F1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EB996-5C1C-6C37-537E-CD338538A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DACBF-CF9E-73A9-4368-655E9499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37FD-003F-4444-BFBB-FC4B05D94835}" type="datetimeFigureOut">
              <a:rPr lang="en-DK" smtClean="0"/>
              <a:t>20/07/2025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2FE64-8973-6FD0-0BCA-972CB867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1D7D9-723F-D8D9-FCEE-3D064587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90F8-5FD3-4FE3-B815-58D03D147BA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0599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97A9-85EF-0009-6990-AAA20831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C3C31-E83B-C186-DB27-E6FCCEB8F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5340A-3434-10AD-93AE-9D38881C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37FD-003F-4444-BFBB-FC4B05D94835}" type="datetimeFigureOut">
              <a:rPr lang="en-DK" smtClean="0"/>
              <a:t>20/07/2025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F789F-5155-6C14-B35E-858D8BDE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E3737-B37B-3F0E-5CA4-688BB0CF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90F8-5FD3-4FE3-B815-58D03D147BA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388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62CB-55A4-AFBA-21C4-0CC490DF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CD4BA-6D91-B62C-ED0B-0834A8B15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2EFD-F0A7-6F73-EDC4-5EF9F93D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37FD-003F-4444-BFBB-FC4B05D94835}" type="datetimeFigureOut">
              <a:rPr lang="en-DK" smtClean="0"/>
              <a:t>20/07/2025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A5025-7CDA-5403-393A-BEC21500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FD39-4A2E-2C82-1EE1-11FFA594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90F8-5FD3-4FE3-B815-58D03D147BA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8856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85FF-DC39-34EE-F91B-2C0F4786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0AE1A-3226-249E-93F1-C2EE59CE4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CF5F4-D52D-DCF0-5875-504D2024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C82AA-E767-0762-235E-FCA33C00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37FD-003F-4444-BFBB-FC4B05D94835}" type="datetimeFigureOut">
              <a:rPr lang="en-DK" smtClean="0"/>
              <a:t>20/07/2025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294A4-008D-FD28-ECCF-92C84D1E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42976-6DD8-3EEE-3032-945D7F9F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90F8-5FD3-4FE3-B815-58D03D147BA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7722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02EF-DF2F-4C46-A250-8BD6F75C0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45BA9-1215-0356-0412-302D8D0D2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B35B4-2825-2FA5-D437-FD644DF6C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16253-E6A1-B240-E83F-B66878C8E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198B8-9550-45F9-6E12-6A0DF2BFB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4AD46-5811-0E13-AE41-499E9330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37FD-003F-4444-BFBB-FC4B05D94835}" type="datetimeFigureOut">
              <a:rPr lang="en-DK" smtClean="0"/>
              <a:t>20/07/2025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B2F03F-C0B7-57CA-ECA9-96A27A6E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0A80C-976B-1521-9264-EE9D7B89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90F8-5FD3-4FE3-B815-58D03D147BA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9440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9DD5-1D5F-718D-A173-DF9192C7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2C3CF-1814-0422-A17A-C6A3346D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37FD-003F-4444-BFBB-FC4B05D94835}" type="datetimeFigureOut">
              <a:rPr lang="en-DK" smtClean="0"/>
              <a:t>20/07/2025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B13D9-E6BD-AF22-67B0-8F8D3B82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A214E-AAA6-B400-9972-65407A31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90F8-5FD3-4FE3-B815-58D03D147BA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4012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71EF6-F6B7-0909-7472-13F6BB64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37FD-003F-4444-BFBB-FC4B05D94835}" type="datetimeFigureOut">
              <a:rPr lang="en-DK" smtClean="0"/>
              <a:t>20/07/2025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6578C-A36C-0DF0-8B32-204A986E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EFEC3-B379-12A5-73E4-2EED9B94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90F8-5FD3-4FE3-B815-58D03D147BA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4016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EC29-1A96-101C-8F55-12A5D416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EE7EF-4ADB-DA5C-41F3-9E7C11F17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73C83-B743-23B4-0E3D-3265CB420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F82A8-432E-B00B-D3EA-9430CC93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37FD-003F-4444-BFBB-FC4B05D94835}" type="datetimeFigureOut">
              <a:rPr lang="en-DK" smtClean="0"/>
              <a:t>20/07/2025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4A200-F1FF-9895-A306-7EF2FBBC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6E2B7-8152-ACE9-73AB-847128CC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90F8-5FD3-4FE3-B815-58D03D147BA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3403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A544-A976-08BA-418B-B3052015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08FB6-1C4E-F80A-CAA0-25FAA52D5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2AEEF-BB78-E595-4CF1-CA15E2AC5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34251-68FA-F8ED-35B4-CF35A788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37FD-003F-4444-BFBB-FC4B05D94835}" type="datetimeFigureOut">
              <a:rPr lang="en-DK" smtClean="0"/>
              <a:t>20/07/2025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CA6E2-8FCD-5ED4-8F48-F4287250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A830-E426-7383-6340-F7D19F4D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90F8-5FD3-4FE3-B815-58D03D147BA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7152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E48AD-4F27-3FFB-48B3-6F36C27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0D417-AF4E-EE02-960B-6859B66D6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D751-41A8-82B4-9A25-090080A30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0537FD-003F-4444-BFBB-FC4B05D94835}" type="datetimeFigureOut">
              <a:rPr lang="en-DK" smtClean="0"/>
              <a:t>20/07/2025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F51C3-05AE-3F80-80D5-22E7576F0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3FBD7-CB3E-4A14-558E-F43731A74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2C90F8-5FD3-4FE3-B815-58D03D147BA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3288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350-6C6A-66BC-941D-D0650314C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Visual Evoked Potentials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BDB5E-494F-DB9E-8FE4-84E36D75C7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Checkerboard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13605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CB55-EA43-A5F4-D782-AAF78453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C7145BE-3D90-AAF0-A336-87D4F0CE01DC}"/>
              </a:ext>
            </a:extLst>
          </p:cNvPr>
          <p:cNvGrpSpPr/>
          <p:nvPr/>
        </p:nvGrpSpPr>
        <p:grpSpPr>
          <a:xfrm>
            <a:off x="3216000" y="2560319"/>
            <a:ext cx="5760000" cy="3712881"/>
            <a:chOff x="3216000" y="2112263"/>
            <a:chExt cx="5760000" cy="371288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681CD36-E08A-B13F-8820-9F1CC59637A1}"/>
                </a:ext>
              </a:extLst>
            </p:cNvPr>
            <p:cNvGrpSpPr/>
            <p:nvPr/>
          </p:nvGrpSpPr>
          <p:grpSpPr>
            <a:xfrm>
              <a:off x="3216000" y="2112263"/>
              <a:ext cx="5760000" cy="3240000"/>
              <a:chOff x="3216000" y="2386583"/>
              <a:chExt cx="5760000" cy="324000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B0E4DFC-1C4A-CBC8-9D8B-D91240580D45}"/>
                  </a:ext>
                </a:extLst>
              </p:cNvPr>
              <p:cNvGrpSpPr/>
              <p:nvPr/>
            </p:nvGrpSpPr>
            <p:grpSpPr>
              <a:xfrm>
                <a:off x="4626552" y="2554059"/>
                <a:ext cx="2938896" cy="2905048"/>
                <a:chOff x="3081528" y="2502506"/>
                <a:chExt cx="2938896" cy="2905048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CDA9000-3945-7328-CBFB-FD939C8EECFF}"/>
                    </a:ext>
                  </a:extLst>
                </p:cNvPr>
                <p:cNvSpPr/>
                <p:nvPr/>
              </p:nvSpPr>
              <p:spPr>
                <a:xfrm>
                  <a:off x="3081528" y="2514600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A560A4E-4A65-785A-D716-F68715D721C8}"/>
                    </a:ext>
                  </a:extLst>
                </p:cNvPr>
                <p:cNvSpPr/>
                <p:nvPr/>
              </p:nvSpPr>
              <p:spPr>
                <a:xfrm>
                  <a:off x="3441528" y="2874600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6E34B72-6A36-FB4A-88B1-5E0E714C8C8E}"/>
                    </a:ext>
                  </a:extLst>
                </p:cNvPr>
                <p:cNvSpPr/>
                <p:nvPr/>
              </p:nvSpPr>
              <p:spPr>
                <a:xfrm>
                  <a:off x="3081528" y="3234600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73936A4-95CB-764C-EAB1-13B09FB6E0DB}"/>
                    </a:ext>
                  </a:extLst>
                </p:cNvPr>
                <p:cNvSpPr/>
                <p:nvPr/>
              </p:nvSpPr>
              <p:spPr>
                <a:xfrm>
                  <a:off x="3441528" y="3598918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FA71FF4-4E50-42F5-C271-2746E3C2DFB5}"/>
                    </a:ext>
                  </a:extLst>
                </p:cNvPr>
                <p:cNvSpPr/>
                <p:nvPr/>
              </p:nvSpPr>
              <p:spPr>
                <a:xfrm>
                  <a:off x="3081528" y="3963236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8117C1F-30E7-5722-8313-B6B1EA87F7AC}"/>
                    </a:ext>
                  </a:extLst>
                </p:cNvPr>
                <p:cNvSpPr/>
                <p:nvPr/>
              </p:nvSpPr>
              <p:spPr>
                <a:xfrm>
                  <a:off x="3441528" y="4323236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325C790-D32B-D2F8-E399-9A2F892FDBFE}"/>
                    </a:ext>
                  </a:extLst>
                </p:cNvPr>
                <p:cNvSpPr/>
                <p:nvPr/>
              </p:nvSpPr>
              <p:spPr>
                <a:xfrm>
                  <a:off x="3081528" y="4683236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A803E93-56D2-D740-E161-BFFF37F4801C}"/>
                    </a:ext>
                  </a:extLst>
                </p:cNvPr>
                <p:cNvSpPr/>
                <p:nvPr/>
              </p:nvSpPr>
              <p:spPr>
                <a:xfrm>
                  <a:off x="3441528" y="5047554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B3C0FFAC-28D2-67F2-67C4-E45A5B5BC5F5}"/>
                    </a:ext>
                  </a:extLst>
                </p:cNvPr>
                <p:cNvSpPr/>
                <p:nvPr/>
              </p:nvSpPr>
              <p:spPr>
                <a:xfrm>
                  <a:off x="3826584" y="2510282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9650274F-48F4-2891-F140-B7FDB26843C3}"/>
                    </a:ext>
                  </a:extLst>
                </p:cNvPr>
                <p:cNvSpPr/>
                <p:nvPr/>
              </p:nvSpPr>
              <p:spPr>
                <a:xfrm>
                  <a:off x="4186584" y="2870282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CD338CCD-31F4-9955-09B4-453AC00F91F6}"/>
                    </a:ext>
                  </a:extLst>
                </p:cNvPr>
                <p:cNvSpPr/>
                <p:nvPr/>
              </p:nvSpPr>
              <p:spPr>
                <a:xfrm>
                  <a:off x="3826584" y="3230282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1405CEE-1C3F-FBFC-E8C2-2959A92EB642}"/>
                    </a:ext>
                  </a:extLst>
                </p:cNvPr>
                <p:cNvSpPr/>
                <p:nvPr/>
              </p:nvSpPr>
              <p:spPr>
                <a:xfrm>
                  <a:off x="4186584" y="3594600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5194043-1387-FD83-3273-0E8AC75472F4}"/>
                    </a:ext>
                  </a:extLst>
                </p:cNvPr>
                <p:cNvSpPr/>
                <p:nvPr/>
              </p:nvSpPr>
              <p:spPr>
                <a:xfrm>
                  <a:off x="3826584" y="3958918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75B55C25-F0D5-157C-0943-49C5FDBDA9CD}"/>
                    </a:ext>
                  </a:extLst>
                </p:cNvPr>
                <p:cNvSpPr/>
                <p:nvPr/>
              </p:nvSpPr>
              <p:spPr>
                <a:xfrm>
                  <a:off x="4186584" y="4318918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345C2254-4EF9-1D87-23C6-401FF7140468}"/>
                    </a:ext>
                  </a:extLst>
                </p:cNvPr>
                <p:cNvSpPr/>
                <p:nvPr/>
              </p:nvSpPr>
              <p:spPr>
                <a:xfrm>
                  <a:off x="3826584" y="4678918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F34B47CF-CDD0-8BF3-A87C-CAAF8ECC01D2}"/>
                    </a:ext>
                  </a:extLst>
                </p:cNvPr>
                <p:cNvSpPr/>
                <p:nvPr/>
              </p:nvSpPr>
              <p:spPr>
                <a:xfrm>
                  <a:off x="4186584" y="5043236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DC050EB-5BAC-B2F6-A4A4-DF208A7F5A2A}"/>
                    </a:ext>
                  </a:extLst>
                </p:cNvPr>
                <p:cNvSpPr/>
                <p:nvPr/>
              </p:nvSpPr>
              <p:spPr>
                <a:xfrm>
                  <a:off x="4555368" y="2506824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A6F8537-AB2B-9DCF-3523-E3A6DBE6B492}"/>
                    </a:ext>
                  </a:extLst>
                </p:cNvPr>
                <p:cNvSpPr/>
                <p:nvPr/>
              </p:nvSpPr>
              <p:spPr>
                <a:xfrm>
                  <a:off x="4915368" y="2866824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720ED6E9-E103-AAF5-3150-459E21BF1253}"/>
                    </a:ext>
                  </a:extLst>
                </p:cNvPr>
                <p:cNvSpPr/>
                <p:nvPr/>
              </p:nvSpPr>
              <p:spPr>
                <a:xfrm>
                  <a:off x="4555368" y="3226824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6C48D2C-6CD2-B347-5929-A31EAB3A29B5}"/>
                    </a:ext>
                  </a:extLst>
                </p:cNvPr>
                <p:cNvSpPr/>
                <p:nvPr/>
              </p:nvSpPr>
              <p:spPr>
                <a:xfrm>
                  <a:off x="4915368" y="3591142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60C6E72B-FAAD-828D-1AA9-D2D542EFCD03}"/>
                    </a:ext>
                  </a:extLst>
                </p:cNvPr>
                <p:cNvSpPr/>
                <p:nvPr/>
              </p:nvSpPr>
              <p:spPr>
                <a:xfrm>
                  <a:off x="4555368" y="3955460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09AEDEF-AF3B-A797-FEDC-FB0E37DDF9CA}"/>
                    </a:ext>
                  </a:extLst>
                </p:cNvPr>
                <p:cNvSpPr/>
                <p:nvPr/>
              </p:nvSpPr>
              <p:spPr>
                <a:xfrm>
                  <a:off x="4915368" y="4315460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C07116E-8786-AFC2-2CD4-5D8A1E5F7228}"/>
                    </a:ext>
                  </a:extLst>
                </p:cNvPr>
                <p:cNvSpPr/>
                <p:nvPr/>
              </p:nvSpPr>
              <p:spPr>
                <a:xfrm>
                  <a:off x="4555368" y="4675460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8B87E65-7D29-7435-4FDE-3B4CEA397EC5}"/>
                    </a:ext>
                  </a:extLst>
                </p:cNvPr>
                <p:cNvSpPr/>
                <p:nvPr/>
              </p:nvSpPr>
              <p:spPr>
                <a:xfrm>
                  <a:off x="4915368" y="5039778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3A37A35A-08B8-05A0-0282-0FCB815FF6F1}"/>
                    </a:ext>
                  </a:extLst>
                </p:cNvPr>
                <p:cNvSpPr/>
                <p:nvPr/>
              </p:nvSpPr>
              <p:spPr>
                <a:xfrm>
                  <a:off x="5300424" y="2502506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A615722-8952-F486-37CA-9500744726EC}"/>
                    </a:ext>
                  </a:extLst>
                </p:cNvPr>
                <p:cNvSpPr/>
                <p:nvPr/>
              </p:nvSpPr>
              <p:spPr>
                <a:xfrm>
                  <a:off x="5660424" y="2862506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D8A117B-5DA0-9645-7EC1-5F26EC056033}"/>
                    </a:ext>
                  </a:extLst>
                </p:cNvPr>
                <p:cNvSpPr/>
                <p:nvPr/>
              </p:nvSpPr>
              <p:spPr>
                <a:xfrm>
                  <a:off x="5300424" y="3222506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E9D51EF-428E-2351-F6C6-54828A470E39}"/>
                    </a:ext>
                  </a:extLst>
                </p:cNvPr>
                <p:cNvSpPr/>
                <p:nvPr/>
              </p:nvSpPr>
              <p:spPr>
                <a:xfrm>
                  <a:off x="5660424" y="3586824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F750565A-D8FC-5FEA-1308-9E9281E105E3}"/>
                    </a:ext>
                  </a:extLst>
                </p:cNvPr>
                <p:cNvSpPr/>
                <p:nvPr/>
              </p:nvSpPr>
              <p:spPr>
                <a:xfrm>
                  <a:off x="5300424" y="3951142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48C8C45B-54D6-18DB-4B27-0B8C79EB7429}"/>
                    </a:ext>
                  </a:extLst>
                </p:cNvPr>
                <p:cNvSpPr/>
                <p:nvPr/>
              </p:nvSpPr>
              <p:spPr>
                <a:xfrm>
                  <a:off x="5660424" y="4311142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5D485D1-6A0E-0817-F938-D720660319BC}"/>
                    </a:ext>
                  </a:extLst>
                </p:cNvPr>
                <p:cNvSpPr/>
                <p:nvPr/>
              </p:nvSpPr>
              <p:spPr>
                <a:xfrm>
                  <a:off x="5300424" y="4671142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1A1BBAF5-1652-1AAC-FAF6-C6967D5E4646}"/>
                    </a:ext>
                  </a:extLst>
                </p:cNvPr>
                <p:cNvSpPr/>
                <p:nvPr/>
              </p:nvSpPr>
              <p:spPr>
                <a:xfrm>
                  <a:off x="5660424" y="5035460"/>
                  <a:ext cx="360000" cy="360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637C04-C553-F55C-040D-9BCD972D165E}"/>
                  </a:ext>
                </a:extLst>
              </p:cNvPr>
              <p:cNvSpPr/>
              <p:nvPr/>
            </p:nvSpPr>
            <p:spPr>
              <a:xfrm>
                <a:off x="3216000" y="2386583"/>
                <a:ext cx="5760000" cy="3240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F34D029-A87B-65FA-A87B-311BBB0E62D5}"/>
                  </a:ext>
                </a:extLst>
              </p:cNvPr>
              <p:cNvGrpSpPr/>
              <p:nvPr/>
            </p:nvGrpSpPr>
            <p:grpSpPr>
              <a:xfrm>
                <a:off x="5952000" y="3862583"/>
                <a:ext cx="288000" cy="288000"/>
                <a:chOff x="1909572" y="2514599"/>
                <a:chExt cx="288000" cy="288000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F4D2ED1E-16B0-E3AE-A606-D779D1CF23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3572" y="2514599"/>
                  <a:ext cx="0" cy="2880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AD5170FD-9A33-1DD1-A1C4-80FC4103C5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09572" y="2658599"/>
                  <a:ext cx="288000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29E127D9-4C7E-3F9C-54C2-7B03ECF14121}"/>
                </a:ext>
              </a:extLst>
            </p:cNvPr>
            <p:cNvSpPr/>
            <p:nvPr/>
          </p:nvSpPr>
          <p:spPr>
            <a:xfrm rot="16200000">
              <a:off x="6036677" y="3961148"/>
              <a:ext cx="118650" cy="293889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7731742-3D3C-3863-908E-5E641D06870F}"/>
                </a:ext>
              </a:extLst>
            </p:cNvPr>
            <p:cNvSpPr txBox="1"/>
            <p:nvPr/>
          </p:nvSpPr>
          <p:spPr>
            <a:xfrm>
              <a:off x="5917522" y="5455812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</a:t>
              </a:r>
              <a:endParaRPr lang="en-DK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E15002D-FA0E-69AA-55CA-448F79233401}"/>
                </a:ext>
              </a:extLst>
            </p:cNvPr>
            <p:cNvSpPr txBox="1"/>
            <p:nvPr/>
          </p:nvSpPr>
          <p:spPr>
            <a:xfrm>
              <a:off x="4577757" y="2328934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S0,0</a:t>
              </a:r>
              <a:endParaRPr lang="en-DK" sz="11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28E988D-99E0-2EEE-3B63-E8399C015EE2}"/>
                </a:ext>
              </a:extLst>
            </p:cNvPr>
            <p:cNvSpPr txBox="1"/>
            <p:nvPr/>
          </p:nvSpPr>
          <p:spPr>
            <a:xfrm>
              <a:off x="4951293" y="2333252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S1,0</a:t>
              </a:r>
              <a:endParaRPr lang="en-DK" sz="11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A43E9E6-9B9E-3F09-B9D2-2A47A4677FB0}"/>
                </a:ext>
              </a:extLst>
            </p:cNvPr>
            <p:cNvSpPr txBox="1"/>
            <p:nvPr/>
          </p:nvSpPr>
          <p:spPr>
            <a:xfrm>
              <a:off x="4578765" y="4886956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S7,0</a:t>
              </a:r>
              <a:endParaRPr lang="en-DK" sz="11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9869FEB-6846-825E-9982-1DF37C5F970D}"/>
                </a:ext>
              </a:extLst>
            </p:cNvPr>
            <p:cNvSpPr txBox="1"/>
            <p:nvPr/>
          </p:nvSpPr>
          <p:spPr>
            <a:xfrm>
              <a:off x="4579614" y="2693252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S0,1</a:t>
              </a:r>
              <a:endParaRPr lang="en-DK" sz="11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9C268B4-D7D5-53F2-0450-E0B5943E5F04}"/>
                </a:ext>
              </a:extLst>
            </p:cNvPr>
            <p:cNvSpPr txBox="1"/>
            <p:nvPr/>
          </p:nvSpPr>
          <p:spPr>
            <a:xfrm>
              <a:off x="7157661" y="2334242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S0,7</a:t>
              </a:r>
              <a:endParaRPr lang="en-DK" sz="11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6F407E9-19A4-8A3B-2C8D-8D2B65E03E1B}"/>
                </a:ext>
              </a:extLst>
            </p:cNvPr>
            <p:cNvSpPr txBox="1"/>
            <p:nvPr/>
          </p:nvSpPr>
          <p:spPr>
            <a:xfrm>
              <a:off x="7157661" y="4861888"/>
              <a:ext cx="4555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S7,7</a:t>
              </a:r>
              <a:endParaRPr lang="en-DK" sz="1100" dirty="0">
                <a:solidFill>
                  <a:schemeClr val="bg1"/>
                </a:solidFill>
              </a:endParaRPr>
            </a:p>
          </p:txBody>
        </p:sp>
        <p:sp>
          <p:nvSpPr>
            <p:cNvPr id="62" name="Left Brace 61">
              <a:extLst>
                <a:ext uri="{FF2B5EF4-FFF2-40B4-BE49-F238E27FC236}">
                  <a16:creationId xmlns:a16="http://schemas.microsoft.com/office/drawing/2014/main" id="{E2A63808-86B1-420E-817A-4353F79A758E}"/>
                </a:ext>
              </a:extLst>
            </p:cNvPr>
            <p:cNvSpPr/>
            <p:nvPr/>
          </p:nvSpPr>
          <p:spPr>
            <a:xfrm>
              <a:off x="4468029" y="2280407"/>
              <a:ext cx="123264" cy="37142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E7EEC6F-CEBB-469B-CEB0-9A3275F00692}"/>
                </a:ext>
              </a:extLst>
            </p:cNvPr>
            <p:cNvSpPr txBox="1"/>
            <p:nvPr/>
          </p:nvSpPr>
          <p:spPr>
            <a:xfrm>
              <a:off x="4224247" y="229200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L</a:t>
              </a:r>
              <a:endParaRPr lang="en-DK" dirty="0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95008C-DF81-BDF2-8921-7C84F24CC09A}"/>
              </a:ext>
            </a:extLst>
          </p:cNvPr>
          <p:cNvCxnSpPr/>
          <p:nvPr/>
        </p:nvCxnSpPr>
        <p:spPr>
          <a:xfrm>
            <a:off x="3044952" y="2560319"/>
            <a:ext cx="0" cy="3259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8A0E407-A821-D7B9-33B4-9459F3EC7818}"/>
              </a:ext>
            </a:extLst>
          </p:cNvPr>
          <p:cNvSpPr txBox="1"/>
          <p:nvPr/>
        </p:nvSpPr>
        <p:spPr>
          <a:xfrm>
            <a:off x="2724262" y="39874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  <a:endParaRPr lang="en-DK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9A82720-A4A1-F525-2159-1154B58FE253}"/>
              </a:ext>
            </a:extLst>
          </p:cNvPr>
          <p:cNvCxnSpPr>
            <a:cxnSpLocks/>
          </p:cNvCxnSpPr>
          <p:nvPr/>
        </p:nvCxnSpPr>
        <p:spPr>
          <a:xfrm>
            <a:off x="3216000" y="2445901"/>
            <a:ext cx="5760000" cy="13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C67C6DD-989B-CD1A-7D38-D3EBF916250E}"/>
              </a:ext>
            </a:extLst>
          </p:cNvPr>
          <p:cNvSpPr txBox="1"/>
          <p:nvPr/>
        </p:nvSpPr>
        <p:spPr>
          <a:xfrm>
            <a:off x="5947979" y="210090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051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94B4-D7A5-9644-9BCF-57320F97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272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Visual Evoked Potentials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Hennings</dc:creator>
  <cp:lastModifiedBy>Kristian Hennings</cp:lastModifiedBy>
  <cp:revision>10</cp:revision>
  <dcterms:created xsi:type="dcterms:W3CDTF">2025-07-20T07:22:33Z</dcterms:created>
  <dcterms:modified xsi:type="dcterms:W3CDTF">2025-07-20T09:36:47Z</dcterms:modified>
</cp:coreProperties>
</file>