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sldIdLst>
    <p:sldId id="266" r:id="rId4"/>
    <p:sldId id="256" r:id="rId5"/>
    <p:sldId id="267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5" autoAdjust="0"/>
  </p:normalViewPr>
  <p:slideViewPr>
    <p:cSldViewPr snapToGrid="0">
      <p:cViewPr varScale="1">
        <p:scale>
          <a:sx n="88" d="100"/>
          <a:sy n="88" d="100"/>
        </p:scale>
        <p:origin x="60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04/02/2024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ducial (27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0C5DF6-CD1F-55C9-DC77-11582FC30E39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ducial (24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EC4258-E658-AA42-C0FE-69BD278F5F67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8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53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D27961-E69A-23C7-5725-A5012265DBEB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596E0E-60DC-7CC9-B4C5-F0794FFFE50A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863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7A98012-9346-CDF5-C748-4A2A9252D0C3}"/>
              </a:ext>
            </a:extLst>
          </p:cNvPr>
          <p:cNvSpPr/>
          <p:nvPr/>
        </p:nvSpPr>
        <p:spPr>
          <a:xfrm>
            <a:off x="7293429" y="1989000"/>
            <a:ext cx="2880000" cy="28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2119CB-7F03-02AB-910C-52E25C853468}"/>
              </a:ext>
            </a:extLst>
          </p:cNvPr>
          <p:cNvSpPr/>
          <p:nvPr/>
        </p:nvSpPr>
        <p:spPr>
          <a:xfrm>
            <a:off x="1763486" y="1989000"/>
            <a:ext cx="2880000" cy="28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F0C0-5058-975D-C838-A12B74BB2D3B}"/>
              </a:ext>
            </a:extLst>
          </p:cNvPr>
          <p:cNvSpPr txBox="1"/>
          <p:nvPr/>
        </p:nvSpPr>
        <p:spPr>
          <a:xfrm>
            <a:off x="7997490" y="5030021"/>
            <a:ext cx="14718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/>
              <a:t>+1</a:t>
            </a:r>
            <a:endParaRPr lang="en-DK" sz="10000" dirty="0"/>
          </a:p>
        </p:txBody>
      </p:sp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B7771-52EB-B4D7-3402-B5924892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E0250D-D9DB-B252-47ED-0BB461C33E91}"/>
              </a:ext>
            </a:extLst>
          </p:cNvPr>
          <p:cNvSpPr/>
          <p:nvPr/>
        </p:nvSpPr>
        <p:spPr>
          <a:xfrm>
            <a:off x="7293429" y="1074600"/>
            <a:ext cx="2880000" cy="28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39E82A-B43A-3ED3-9D6E-6F4374A8CD3C}"/>
              </a:ext>
            </a:extLst>
          </p:cNvPr>
          <p:cNvSpPr/>
          <p:nvPr/>
        </p:nvSpPr>
        <p:spPr>
          <a:xfrm>
            <a:off x="1763486" y="1074600"/>
            <a:ext cx="2880000" cy="2880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337B5A2D-B875-7B42-8BF8-B5EA2B6A4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29" y="4732565"/>
            <a:ext cx="28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ro Image">
            <a:extLst>
              <a:ext uri="{FF2B5EF4-FFF2-40B4-BE49-F238E27FC236}">
                <a16:creationId xmlns:a16="http://schemas.microsoft.com/office/drawing/2014/main" id="{1AFCA42F-3F61-8509-E550-8F62FA21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6" y="4732565"/>
            <a:ext cx="288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D30F7A-1524-E54B-5145-0FBEC06185CB}"/>
              </a:ext>
            </a:extLst>
          </p:cNvPr>
          <p:cNvCxnSpPr/>
          <p:nvPr/>
        </p:nvCxnSpPr>
        <p:spPr>
          <a:xfrm>
            <a:off x="1763486" y="4732565"/>
            <a:ext cx="2880000" cy="144000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8218BD-A99A-2E9C-2EE5-5220F6006951}"/>
              </a:ext>
            </a:extLst>
          </p:cNvPr>
          <p:cNvCxnSpPr>
            <a:cxnSpLocks/>
          </p:cNvCxnSpPr>
          <p:nvPr/>
        </p:nvCxnSpPr>
        <p:spPr>
          <a:xfrm flipV="1">
            <a:off x="1763486" y="4732565"/>
            <a:ext cx="2880000" cy="1440000"/>
          </a:xfrm>
          <a:prstGeom prst="line">
            <a:avLst/>
          </a:prstGeom>
          <a:ln w="152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Office PowerPoint</Application>
  <PresentationFormat>Widescreen</PresentationFormat>
  <Paragraphs>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33</cp:revision>
  <dcterms:created xsi:type="dcterms:W3CDTF">2023-12-12T08:37:02Z</dcterms:created>
  <dcterms:modified xsi:type="dcterms:W3CDTF">2024-02-04T16:50:39Z</dcterms:modified>
</cp:coreProperties>
</file>