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F073-7BE0-4F74-9518-670EA3BF62D9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EB98-C841-46A9-BF37-7E96D1AF0B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0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FEB98-C841-46A9-BF37-7E96D1AF0BC7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Perform the rating with the </a:t>
            </a:r>
            <a:r>
              <a:rPr lang="da-DK" dirty="0" err="1"/>
              <a:t>left</a:t>
            </a:r>
            <a:r>
              <a:rPr lang="da-DK" dirty="0"/>
              <a:t> and right </a:t>
            </a:r>
            <a:r>
              <a:rPr lang="da-DK" dirty="0" err="1"/>
              <a:t>buttons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37983" y="733728"/>
            <a:ext cx="1257344" cy="28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14E883-C4D7-AAFE-8504-F1F275946315}"/>
              </a:ext>
            </a:extLst>
          </p:cNvPr>
          <p:cNvCxnSpPr>
            <a:cxnSpLocks/>
          </p:cNvCxnSpPr>
          <p:nvPr/>
        </p:nvCxnSpPr>
        <p:spPr>
          <a:xfrm>
            <a:off x="10295327" y="733728"/>
            <a:ext cx="954367" cy="74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the rating with the horizontal slider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B70DCF4B-BE0C-E7E6-4965-05ACFBF7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4" y="4019021"/>
            <a:ext cx="2219908" cy="1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 Image">
            <a:extLst>
              <a:ext uri="{FF2B5EF4-FFF2-40B4-BE49-F238E27FC236}">
                <a16:creationId xmlns:a16="http://schemas.microsoft.com/office/drawing/2014/main" id="{9603B287-90E0-DF4B-039F-B00E1AE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9" y="4112133"/>
            <a:ext cx="1847461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bar&#10;&#10;Description automatically generated">
            <a:extLst>
              <a:ext uri="{FF2B5EF4-FFF2-40B4-BE49-F238E27FC236}">
                <a16:creationId xmlns:a16="http://schemas.microsoft.com/office/drawing/2014/main" id="{3EA89719-1756-781C-93B3-FF228BFBC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49153" r="31530" b="39402"/>
          <a:stretch/>
        </p:blipFill>
        <p:spPr>
          <a:xfrm>
            <a:off x="7915641" y="2248211"/>
            <a:ext cx="2052734" cy="35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6F96D-325C-7C1B-E89F-418512E05C75}"/>
              </a:ext>
            </a:extLst>
          </p:cNvPr>
          <p:cNvSpPr/>
          <p:nvPr/>
        </p:nvSpPr>
        <p:spPr>
          <a:xfrm>
            <a:off x="7812149" y="1683708"/>
            <a:ext cx="2323322" cy="148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4566-AAF8-10AB-ACD6-296C5BCF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6" y="1280160"/>
            <a:ext cx="2811646" cy="229066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98F53-6BEC-CF48-95CB-FAAEDE2BEDDF}"/>
              </a:ext>
            </a:extLst>
          </p:cNvPr>
          <p:cNvCxnSpPr/>
          <p:nvPr/>
        </p:nvCxnSpPr>
        <p:spPr>
          <a:xfrm rot="10800000">
            <a:off x="7442283" y="4573998"/>
            <a:ext cx="9467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0FDAF1-EE28-58A6-1787-A5C38FABC344}"/>
              </a:ext>
            </a:extLst>
          </p:cNvPr>
          <p:cNvCxnSpPr>
            <a:cxnSpLocks/>
          </p:cNvCxnSpPr>
          <p:nvPr/>
        </p:nvCxnSpPr>
        <p:spPr>
          <a:xfrm flipV="1">
            <a:off x="4731502" y="2424886"/>
            <a:ext cx="308064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FA7BC6-F650-3610-82C6-39F185249834}"/>
              </a:ext>
            </a:extLst>
          </p:cNvPr>
          <p:cNvCxnSpPr>
            <a:cxnSpLocks/>
            <a:stCxn id="1026" idx="1"/>
            <a:endCxn id="8" idx="2"/>
          </p:cNvCxnSpPr>
          <p:nvPr/>
        </p:nvCxnSpPr>
        <p:spPr>
          <a:xfrm rot="10800000">
            <a:off x="3325680" y="3570826"/>
            <a:ext cx="1896695" cy="1003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A6456-4852-8928-1DCE-25C506A1A8F1}"/>
              </a:ext>
            </a:extLst>
          </p:cNvPr>
          <p:cNvSpPr txBox="1"/>
          <p:nvPr/>
        </p:nvSpPr>
        <p:spPr>
          <a:xfrm>
            <a:off x="1919856" y="910827"/>
            <a:ext cx="11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2B76-050B-6EC1-B3BA-80C55FEB80E6}"/>
              </a:ext>
            </a:extLst>
          </p:cNvPr>
          <p:cNvSpPr txBox="1"/>
          <p:nvPr/>
        </p:nvSpPr>
        <p:spPr>
          <a:xfrm>
            <a:off x="7725472" y="132362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Display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E52B1-2E9C-EAFB-CFA7-927EE8E98D1C}"/>
              </a:ext>
            </a:extLst>
          </p:cNvPr>
          <p:cNvSpPr txBox="1"/>
          <p:nvPr/>
        </p:nvSpPr>
        <p:spPr>
          <a:xfrm>
            <a:off x="8388999" y="3685971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SCALE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837F3-4A43-87CC-55C2-124E87EDB569}"/>
              </a:ext>
            </a:extLst>
          </p:cNvPr>
          <p:cNvSpPr txBox="1"/>
          <p:nvPr/>
        </p:nvSpPr>
        <p:spPr>
          <a:xfrm>
            <a:off x="5215209" y="368597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I/O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59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145A2-94AD-52A9-ED7C-3E56AB80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4" y="1457378"/>
            <a:ext cx="7875712" cy="39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1301-BB34-8CB8-10BC-54F56C51015E}"/>
              </a:ext>
            </a:extLst>
          </p:cNvPr>
          <p:cNvSpPr txBox="1"/>
          <p:nvPr/>
        </p:nvSpPr>
        <p:spPr>
          <a:xfrm>
            <a:off x="111595" y="5589036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</a:t>
            </a:r>
            <a:r>
              <a:rPr lang="en-GB"/>
              <a:t>the Devices </a:t>
            </a:r>
            <a:r>
              <a:rPr lang="en-GB" dirty="0"/>
              <a:t>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CD402-1D2E-FBFE-0456-888020D032DE}"/>
              </a:ext>
            </a:extLst>
          </p:cNvPr>
          <p:cNvSpPr txBox="1"/>
          <p:nvPr/>
        </p:nvSpPr>
        <p:spPr>
          <a:xfrm>
            <a:off x="642519" y="84405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 I/O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E9B1-0D7A-B910-3629-9C7DDE282B71}"/>
              </a:ext>
            </a:extLst>
          </p:cNvPr>
          <p:cNvSpPr/>
          <p:nvPr/>
        </p:nvSpPr>
        <p:spPr>
          <a:xfrm>
            <a:off x="2158144" y="2179818"/>
            <a:ext cx="594200" cy="5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E59B0-0496-7393-CC9D-7224A1B2D23E}"/>
              </a:ext>
            </a:extLst>
          </p:cNvPr>
          <p:cNvSpPr/>
          <p:nvPr/>
        </p:nvSpPr>
        <p:spPr>
          <a:xfrm>
            <a:off x="2779776" y="1945370"/>
            <a:ext cx="3511296" cy="68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1CAF7-8B93-594D-1A83-A675BD9BC72E}"/>
              </a:ext>
            </a:extLst>
          </p:cNvPr>
          <p:cNvSpPr/>
          <p:nvPr/>
        </p:nvSpPr>
        <p:spPr>
          <a:xfrm>
            <a:off x="6504351" y="2078921"/>
            <a:ext cx="3435177" cy="29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4B1D4-633F-2DCF-CE09-8C175558079B}"/>
              </a:ext>
            </a:extLst>
          </p:cNvPr>
          <p:cNvSpPr/>
          <p:nvPr/>
        </p:nvSpPr>
        <p:spPr>
          <a:xfrm>
            <a:off x="9686224" y="179132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7DBC-E614-5262-1C09-35C43BF5F295}"/>
              </a:ext>
            </a:extLst>
          </p:cNvPr>
          <p:cNvSpPr txBox="1"/>
          <p:nvPr/>
        </p:nvSpPr>
        <p:spPr>
          <a:xfrm>
            <a:off x="1651404" y="469094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an LabBench I/O device is installed.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2890-E70F-FABE-9683-60A1B5964EA1}"/>
              </a:ext>
            </a:extLst>
          </p:cNvPr>
          <p:cNvSpPr txBox="1"/>
          <p:nvPr/>
        </p:nvSpPr>
        <p:spPr>
          <a:xfrm>
            <a:off x="2756996" y="91405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If not, click the (+) add device button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450608-F37A-4DFA-0292-EA78A9EC8A38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774634" y="276071"/>
            <a:ext cx="3037590" cy="1515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1390FE-33E1-B819-4525-7D873A46DFF7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302293" y="653760"/>
            <a:ext cx="1919647" cy="1425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3E325A-E038-58A3-0CA8-ED8DA6941E7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468485" y="1028716"/>
            <a:ext cx="1066939" cy="916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565227-0946-9B70-C821-5DBFBBC3B3A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2869" y="3703761"/>
            <a:ext cx="3150387" cy="620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45992C0-F74B-839C-FEBF-19BD9A68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4"/>
          <a:stretch/>
        </p:blipFill>
        <p:spPr>
          <a:xfrm>
            <a:off x="2481940" y="1646601"/>
            <a:ext cx="6705182" cy="2215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22E3-1F9E-E491-D93E-06A9BDBDF69D}"/>
              </a:ext>
            </a:extLst>
          </p:cNvPr>
          <p:cNvSpPr txBox="1"/>
          <p:nvPr/>
        </p:nvSpPr>
        <p:spPr>
          <a:xfrm>
            <a:off x="492315" y="4231473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9A642-BE35-BBD2-1ABC-D373DA1408B8}"/>
              </a:ext>
            </a:extLst>
          </p:cNvPr>
          <p:cNvSpPr txBox="1"/>
          <p:nvPr/>
        </p:nvSpPr>
        <p:spPr>
          <a:xfrm>
            <a:off x="1364909" y="6096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labbench.io repository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0FAEF-A3D9-409A-1AC1-B2EC256E18F8}"/>
              </a:ext>
            </a:extLst>
          </p:cNvPr>
          <p:cNvSpPr txBox="1"/>
          <p:nvPr/>
        </p:nvSpPr>
        <p:spPr>
          <a:xfrm>
            <a:off x="3445476" y="117965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Select the Alloknesis protocol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0E1D-721F-2D54-2AA9-5F715B54BF22}"/>
              </a:ext>
            </a:extLst>
          </p:cNvPr>
          <p:cNvSpPr txBox="1"/>
          <p:nvPr/>
        </p:nvSpPr>
        <p:spPr>
          <a:xfrm>
            <a:off x="5114546" y="770602"/>
            <a:ext cx="36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Click (+) the add protocol button.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48E96-A62B-006B-7D4F-675A10EFC074}"/>
              </a:ext>
            </a:extLst>
          </p:cNvPr>
          <p:cNvSpPr/>
          <p:nvPr/>
        </p:nvSpPr>
        <p:spPr>
          <a:xfrm>
            <a:off x="2481940" y="2379200"/>
            <a:ext cx="373905" cy="322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5BD4D-4951-6F46-71DB-C810D598948C}"/>
              </a:ext>
            </a:extLst>
          </p:cNvPr>
          <p:cNvSpPr/>
          <p:nvPr/>
        </p:nvSpPr>
        <p:spPr>
          <a:xfrm>
            <a:off x="2855845" y="2001079"/>
            <a:ext cx="1251731" cy="19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26263-FD4D-CE53-616F-3976BC8747E4}"/>
              </a:ext>
            </a:extLst>
          </p:cNvPr>
          <p:cNvSpPr/>
          <p:nvPr/>
        </p:nvSpPr>
        <p:spPr>
          <a:xfrm>
            <a:off x="4114202" y="2316697"/>
            <a:ext cx="1581912" cy="307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8D3A55-90EB-2DDE-5385-90171D9C91D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393989" y="3143523"/>
            <a:ext cx="1691272" cy="484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7B2A8C-D07B-1454-364D-015D15E756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838264" y="1357632"/>
            <a:ext cx="1022106" cy="264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E7F6E8-E08D-956E-CEBD-2F1AF713F7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558180" y="1895967"/>
            <a:ext cx="767709" cy="73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5DFCE-570C-FF30-E87D-7F84545A7AC2}"/>
              </a:ext>
            </a:extLst>
          </p:cNvPr>
          <p:cNvSpPr/>
          <p:nvPr/>
        </p:nvSpPr>
        <p:spPr>
          <a:xfrm>
            <a:off x="8911292" y="1838507"/>
            <a:ext cx="192024" cy="14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436F1-CAFD-0656-4895-2F4298389448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805941" y="955268"/>
            <a:ext cx="201363" cy="883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130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18</cp:revision>
  <dcterms:created xsi:type="dcterms:W3CDTF">2024-04-19T13:38:13Z</dcterms:created>
  <dcterms:modified xsi:type="dcterms:W3CDTF">2024-04-24T13:38:37Z</dcterms:modified>
</cp:coreProperties>
</file>