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2044-24A3-3DDD-AFD0-64217EBAC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F9727-1709-10A9-309E-D5E573367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47E0-51A0-07FD-1195-28B499AE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E101A-EDAA-A9B3-5531-4B6E32CE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F814-F18F-953A-16D5-30B35DCA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22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DCAA-35FE-4A05-D63F-7A574ACF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9972D-E180-B9E6-EAC4-7D4AA283A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6AE4-2F67-767B-805A-4FC8FE27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CA865-1602-9304-DAE1-DE30B903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DBC3-0359-533D-9A33-40D68CE8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021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0A99E-EEE7-8D09-EC48-21F91A3E7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01D88-1586-1D77-8BBC-6FC5141D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EC06-2DBE-6499-886C-F71FBF07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4DFC6-6C2F-4D57-536F-403034CC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F61E-A79D-FE13-CF9B-878F2CE2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5948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817A-258C-F1AF-A164-80C8DC76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7B22-BC1D-466E-E901-C1D3A27F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D628-8FEB-79FA-D0FE-7E408630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DEB9-B367-6399-47B6-31D76FBA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DF09-B330-73DE-9A12-EA65C770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7358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1E15-9B16-BF26-B6EB-0CB1C143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74A-542D-341A-CCC0-4074191D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3C049-823D-2737-4BFE-E0807A3B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B3DC-33EC-3CE8-C199-FB2812EF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A91A-8C34-9C94-8CC3-1B49E856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109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409E-3EFB-5115-DCEC-7CDE0272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D784-059E-040B-15A8-B776AB3ED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3AE2C-9AED-7F36-EA93-E7EDC0FFA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5D2B7-3189-EEA1-C90E-B35C8B7C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8B759-61B1-2C71-E4D4-6C32CA0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A1A03-992F-E437-3523-C390A288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015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B81D-8925-D5A0-3AA0-127A089E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F5A4D-9F78-31C7-764A-6CA3102B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08881-25A8-6BBE-7B32-3BD70AE90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84D0B-6ED8-E3B2-D1B9-83C64D688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497A8-5F65-B40C-8AE4-F3D653ABB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4C5F4-989F-59A1-73BB-3BB307F2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1D740-192E-051D-0927-6E04DCA5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1F320-5355-8879-B372-A6DBDD2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8818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F4AB-23D4-D437-C53A-3B852062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A017B-B651-A54D-E548-9FF44AFD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20822-2E1C-48B4-E1C4-8452090D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E97FB-ED57-838C-E18E-2692199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269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2C6FC-5994-C436-DB47-6FBB0F05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FFEFA-879F-EF0E-52EE-95868141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42D80-6127-F77F-9396-3B01856A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5165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94A8-404C-A4BA-DEDA-4A7E40C8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03B3-20BD-F40E-C53F-2496C946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E4979-0B65-3D16-AAD1-5AE47096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6CEBB-74FA-77DA-3594-B40A6D44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FCB4-FD90-B76A-D135-A2BE2B8A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ED0E7-D34E-C174-0A49-1E486DD1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48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5F37-ADC6-A6FC-1840-C2F633B7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B4CDB-915E-ED12-2B7E-B7D047A41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B225F-C578-D725-EAAA-86201725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CDD4E-4FAC-98AD-4E9C-02D1E18B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7ED5D-9C3F-1C19-9B6B-D7E3720A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310A-E545-F2F8-C479-5A6A7A3F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514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0B8B7-1C7F-7797-E118-1509E2CD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92F6-682A-8F22-E5E5-6366FF305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F2D6-8A0F-9365-06DB-555CA7378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D7D3-453F-BD8A-BEEE-3EE9C25A3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E379-BA50-3B67-FDB8-4DA02B12D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197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3AE84C-5F55-4B55-7F00-708C46A7C498}"/>
              </a:ext>
            </a:extLst>
          </p:cNvPr>
          <p:cNvSpPr txBox="1"/>
          <p:nvPr/>
        </p:nvSpPr>
        <p:spPr>
          <a:xfrm>
            <a:off x="578841" y="4587037"/>
            <a:ext cx="10895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will use a scale with 11 numbers, ranging from 0 (no itch) to 10 (worse imaginable itch). Use the horizontal scroll bar on the scale to choose the rating number that correspond to your feeling.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811C40-26E4-D177-9422-A3AFE64B91A1}"/>
              </a:ext>
            </a:extLst>
          </p:cNvPr>
          <p:cNvGrpSpPr/>
          <p:nvPr/>
        </p:nvGrpSpPr>
        <p:grpSpPr>
          <a:xfrm>
            <a:off x="845428" y="626751"/>
            <a:ext cx="9795293" cy="3144100"/>
            <a:chOff x="845428" y="626751"/>
            <a:chExt cx="9795293" cy="31441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DECCD6-BCCC-537A-CE4B-DBB3A000AE57}"/>
                </a:ext>
              </a:extLst>
            </p:cNvPr>
            <p:cNvGrpSpPr/>
            <p:nvPr/>
          </p:nvGrpSpPr>
          <p:grpSpPr>
            <a:xfrm>
              <a:off x="845428" y="626751"/>
              <a:ext cx="4905862" cy="3144100"/>
              <a:chOff x="6006894" y="788850"/>
              <a:chExt cx="4905862" cy="314410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0CE5633C-B77F-CBE7-EC82-CCD04B537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06894" y="788850"/>
                <a:ext cx="4905862" cy="2772218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394F86-7D5D-B2F2-A4D7-651DD9EA347A}"/>
                  </a:ext>
                </a:extLst>
              </p:cNvPr>
              <p:cNvSpPr txBox="1"/>
              <p:nvPr/>
            </p:nvSpPr>
            <p:spPr>
              <a:xfrm>
                <a:off x="6923050" y="3655951"/>
                <a:ext cx="30735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200" dirty="0"/>
                  <a:t>Rating </a:t>
                </a:r>
                <a:r>
                  <a:rPr lang="da-DK" sz="1200" dirty="0" err="1"/>
                  <a:t>scale</a:t>
                </a:r>
                <a:r>
                  <a:rPr lang="da-DK" sz="1200" dirty="0"/>
                  <a:t> </a:t>
                </a:r>
                <a:r>
                  <a:rPr lang="da-DK" sz="1200" dirty="0" err="1"/>
                  <a:t>you</a:t>
                </a:r>
                <a:r>
                  <a:rPr lang="da-DK" sz="1200" dirty="0"/>
                  <a:t> will </a:t>
                </a:r>
                <a:r>
                  <a:rPr lang="da-DK" sz="1200" dirty="0" err="1"/>
                  <a:t>see</a:t>
                </a:r>
                <a:r>
                  <a:rPr lang="da-DK" sz="1200" dirty="0"/>
                  <a:t> </a:t>
                </a:r>
                <a:r>
                  <a:rPr lang="da-DK" sz="1200" dirty="0" err="1"/>
                  <a:t>during</a:t>
                </a:r>
                <a:r>
                  <a:rPr lang="da-DK" sz="1200" dirty="0"/>
                  <a:t> the rating</a:t>
                </a:r>
                <a:endParaRPr lang="en-US" sz="1200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B86AAC-781A-F164-9E55-73628B948587}"/>
                </a:ext>
              </a:extLst>
            </p:cNvPr>
            <p:cNvGrpSpPr/>
            <p:nvPr/>
          </p:nvGrpSpPr>
          <p:grpSpPr>
            <a:xfrm>
              <a:off x="6430083" y="644015"/>
              <a:ext cx="4210638" cy="3126836"/>
              <a:chOff x="1279244" y="1102247"/>
              <a:chExt cx="4210638" cy="3126836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7E0EAEB-5853-4612-8A5B-86596A0DE6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9244" y="1102247"/>
                <a:ext cx="4210638" cy="2896004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50E299-F62F-5799-1C7C-FDCA857E9A62}"/>
                  </a:ext>
                </a:extLst>
              </p:cNvPr>
              <p:cNvSpPr txBox="1"/>
              <p:nvPr/>
            </p:nvSpPr>
            <p:spPr>
              <a:xfrm>
                <a:off x="2068048" y="3767418"/>
                <a:ext cx="2049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200" dirty="0" err="1"/>
                  <a:t>LabBench</a:t>
                </a:r>
                <a:r>
                  <a:rPr lang="da-DK" sz="1200" dirty="0"/>
                  <a:t> </a:t>
                </a:r>
                <a:r>
                  <a:rPr lang="da-DK" sz="1200" dirty="0" err="1"/>
                  <a:t>Scale</a:t>
                </a:r>
                <a:r>
                  <a:rPr lang="da-DK" sz="1200" dirty="0"/>
                  <a:t> </a:t>
                </a:r>
                <a:r>
                  <a:rPr lang="da-DK" sz="1200" dirty="0" err="1"/>
                  <a:t>you</a:t>
                </a:r>
                <a:r>
                  <a:rPr lang="da-DK" sz="1200" dirty="0"/>
                  <a:t> will </a:t>
                </a:r>
                <a:r>
                  <a:rPr lang="da-DK" sz="1200" dirty="0" err="1"/>
                  <a:t>use</a:t>
                </a:r>
                <a:r>
                  <a:rPr lang="da-DK" sz="1200" dirty="0"/>
                  <a:t> for the ratings.</a:t>
                </a:r>
                <a:endParaRPr lang="en-US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3D1ABB-8D77-3FC5-D0E5-DF62E4F2E04E}"/>
                  </a:ext>
                </a:extLst>
              </p:cNvPr>
              <p:cNvSpPr txBox="1"/>
              <p:nvPr/>
            </p:nvSpPr>
            <p:spPr>
              <a:xfrm>
                <a:off x="2636831" y="1102247"/>
                <a:ext cx="2049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200" dirty="0" err="1"/>
                  <a:t>horizontal</a:t>
                </a:r>
                <a:r>
                  <a:rPr lang="da-DK" sz="1200" dirty="0"/>
                  <a:t> </a:t>
                </a:r>
                <a:r>
                  <a:rPr lang="da-DK" sz="1200" dirty="0" err="1"/>
                  <a:t>scroll</a:t>
                </a:r>
                <a:r>
                  <a:rPr lang="da-DK" sz="1200" dirty="0"/>
                  <a:t> bar </a:t>
                </a:r>
                <a:r>
                  <a:rPr lang="da-DK" sz="1200" dirty="0" err="1"/>
                  <a:t>you</a:t>
                </a:r>
                <a:r>
                  <a:rPr lang="da-DK" sz="1200" dirty="0"/>
                  <a:t> will </a:t>
                </a:r>
                <a:r>
                  <a:rPr lang="da-DK" sz="1200" dirty="0" err="1"/>
                  <a:t>use</a:t>
                </a:r>
                <a:r>
                  <a:rPr lang="da-DK" sz="1200" dirty="0"/>
                  <a:t> for the ratings.</a:t>
                </a:r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6BF8C15-71FD-1D52-F517-93CBEF1965D9}"/>
                  </a:ext>
                </a:extLst>
              </p:cNvPr>
              <p:cNvCxnSpPr/>
              <p:nvPr/>
            </p:nvCxnSpPr>
            <p:spPr>
              <a:xfrm flipH="1">
                <a:off x="3280095" y="1563912"/>
                <a:ext cx="394283" cy="611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1066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0661C1-B899-0C5C-6A22-D26C2965C38B}"/>
              </a:ext>
            </a:extLst>
          </p:cNvPr>
          <p:cNvSpPr txBox="1"/>
          <p:nvPr/>
        </p:nvSpPr>
        <p:spPr>
          <a:xfrm>
            <a:off x="890760" y="3588338"/>
            <a:ext cx="1041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will move the horizontal scroll bar until you reach the point on the scale that corresponds to your feeling.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3C0359-293E-EE12-F869-D51A1FA94BAB}"/>
              </a:ext>
            </a:extLst>
          </p:cNvPr>
          <p:cNvGrpSpPr/>
          <p:nvPr/>
        </p:nvGrpSpPr>
        <p:grpSpPr>
          <a:xfrm>
            <a:off x="1442660" y="1066681"/>
            <a:ext cx="9306678" cy="2362319"/>
            <a:chOff x="696638" y="1870511"/>
            <a:chExt cx="9306678" cy="23623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BD9AA38-A773-BB71-61DD-43A225CD06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226" t="42532" r="58873" b="44741"/>
            <a:stretch/>
          </p:blipFill>
          <p:spPr>
            <a:xfrm>
              <a:off x="4571999" y="2577947"/>
              <a:ext cx="5431317" cy="110323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07980E8-C56D-5673-D2DF-1E3E2C97A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638" y="1870511"/>
              <a:ext cx="3434688" cy="236231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3F28D6-B16C-8695-1B52-D8C551C184FA}"/>
                </a:ext>
              </a:extLst>
            </p:cNvPr>
            <p:cNvSpPr txBox="1"/>
            <p:nvPr/>
          </p:nvSpPr>
          <p:spPr>
            <a:xfrm>
              <a:off x="2192357" y="1870511"/>
              <a:ext cx="2049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200" dirty="0" err="1"/>
                <a:t>Orizontal</a:t>
              </a:r>
              <a:r>
                <a:rPr lang="da-DK" sz="1200" dirty="0"/>
                <a:t> </a:t>
              </a:r>
              <a:r>
                <a:rPr lang="da-DK" sz="1200" dirty="0" err="1"/>
                <a:t>scroll</a:t>
              </a:r>
              <a:r>
                <a:rPr lang="da-DK" sz="1200" dirty="0"/>
                <a:t> bar </a:t>
              </a:r>
              <a:r>
                <a:rPr lang="da-DK" sz="1200" dirty="0" err="1"/>
                <a:t>you</a:t>
              </a:r>
              <a:r>
                <a:rPr lang="da-DK" sz="1200" dirty="0"/>
                <a:t> will </a:t>
              </a:r>
              <a:r>
                <a:rPr lang="da-DK" sz="1200" dirty="0" err="1"/>
                <a:t>use</a:t>
              </a:r>
              <a:r>
                <a:rPr lang="da-DK" sz="1200" dirty="0"/>
                <a:t> for the ratings.</a:t>
              </a:r>
              <a:endParaRPr lang="en-US" sz="12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82665D-8E50-EC19-6798-7F09903F0E05}"/>
                </a:ext>
              </a:extLst>
            </p:cNvPr>
            <p:cNvCxnSpPr/>
            <p:nvPr/>
          </p:nvCxnSpPr>
          <p:spPr>
            <a:xfrm flipH="1">
              <a:off x="2413982" y="2412694"/>
              <a:ext cx="637690" cy="330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9AAC15-B247-83DD-FD52-CF52DD45FE3A}"/>
                </a:ext>
              </a:extLst>
            </p:cNvPr>
            <p:cNvSpPr txBox="1"/>
            <p:nvPr/>
          </p:nvSpPr>
          <p:spPr>
            <a:xfrm>
              <a:off x="5917973" y="3681184"/>
              <a:ext cx="3073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200" dirty="0"/>
                <a:t>Rating </a:t>
              </a:r>
              <a:r>
                <a:rPr lang="da-DK" sz="1200" dirty="0" err="1"/>
                <a:t>scale</a:t>
              </a:r>
              <a:r>
                <a:rPr lang="da-DK" sz="1200" dirty="0"/>
                <a:t> </a:t>
              </a:r>
              <a:r>
                <a:rPr lang="da-DK" sz="1200" dirty="0" err="1"/>
                <a:t>you</a:t>
              </a:r>
              <a:r>
                <a:rPr lang="da-DK" sz="1200" dirty="0"/>
                <a:t> will </a:t>
              </a:r>
              <a:r>
                <a:rPr lang="da-DK" sz="1200" dirty="0" err="1"/>
                <a:t>see</a:t>
              </a:r>
              <a:r>
                <a:rPr lang="da-DK" sz="1200" dirty="0"/>
                <a:t> </a:t>
              </a:r>
              <a:r>
                <a:rPr lang="da-DK" sz="1200" dirty="0" err="1"/>
                <a:t>during</a:t>
              </a:r>
              <a:r>
                <a:rPr lang="da-DK" sz="1200" dirty="0"/>
                <a:t> the rating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408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NRS</dc:title>
  <dc:creator>Kristian Hennings</dc:creator>
  <cp:lastModifiedBy>Silvia Lo Vecchio</cp:lastModifiedBy>
  <cp:revision>2</cp:revision>
  <dcterms:created xsi:type="dcterms:W3CDTF">2024-04-19T11:25:45Z</dcterms:created>
  <dcterms:modified xsi:type="dcterms:W3CDTF">2024-04-19T13:00:37Z</dcterms:modified>
</cp:coreProperties>
</file>