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3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4B995-E28F-3301-4C2A-4CDF7D9E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AA074-306E-94F4-3ED7-BB4946D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2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A952A0-5DC6-A655-198A-C3E3D4F7D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7ED0A-9878-3FE4-F6CE-7BD89B06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D3BA2-CC2A-E723-EC7D-E2C2CF2A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064" y="1005840"/>
            <a:ext cx="6288020" cy="4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4" y="1801227"/>
            <a:ext cx="7200000" cy="324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7151820" y="1154429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460593" y="1616094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154429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496000" y="305549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9591" y="2249817"/>
            <a:ext cx="1720132" cy="4526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440628" y="5324148"/>
            <a:ext cx="456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labbench.io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96286" y="2447176"/>
            <a:ext cx="1304264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725356" y="2811780"/>
            <a:ext cx="23062" cy="2512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4487770" y="2462416"/>
            <a:ext cx="1545376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3029879" y="510462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260458" y="972127"/>
            <a:ext cx="0" cy="149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127</Words>
  <Application>Microsoft Office PowerPoint</Application>
  <PresentationFormat>Widescreen</PresentationFormat>
  <Paragraphs>28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49</cp:revision>
  <dcterms:created xsi:type="dcterms:W3CDTF">2024-12-24T09:18:10Z</dcterms:created>
  <dcterms:modified xsi:type="dcterms:W3CDTF">2024-12-31T09:55:10Z</dcterms:modified>
</cp:coreProperties>
</file>