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94" d="100"/>
          <a:sy n="94" d="100"/>
        </p:scale>
        <p:origin x="15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5C8-8E2E-43B7-A24E-734C11CAF91E}" type="datetimeFigureOut">
              <a:rPr lang="en-DK" smtClean="0"/>
              <a:t>08/11/2024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6FCD6-91F5-47FE-A090-45B8ABDB6E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63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6455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GameInstructions.png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6752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90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501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438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Correct.png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226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Wrong.png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25108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Instructions.png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09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Clear.png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736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FixationCross.png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326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C07EE-4450-E8D8-AC96-D3AB109709C2}"/>
              </a:ext>
            </a:extLst>
          </p:cNvPr>
          <p:cNvSpPr txBox="1"/>
          <p:nvPr/>
        </p:nvSpPr>
        <p:spPr>
          <a:xfrm>
            <a:off x="4248347" y="3244334"/>
            <a:ext cx="369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Instructions for how to play the game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6636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371903" y="2228671"/>
            <a:ext cx="744819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92D050"/>
                </a:solidFill>
              </a:rPr>
              <a:t>CORRECT</a:t>
            </a:r>
            <a:endParaRPr lang="en-DK" sz="15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769384" y="2228671"/>
            <a:ext cx="66532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FF0000"/>
                </a:solidFill>
              </a:rPr>
              <a:t>WRONG</a:t>
            </a:r>
            <a:endParaRPr lang="en-DK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46761" y="286140"/>
            <a:ext cx="10898477" cy="626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In this task, you must respond as quickly and accurately as possible to a left or right-pointing arrow. You respond by pressing the keys of your pad with your left and right index fingers, respectively.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You have only up to half a second to respond, which is very short, so you must be ready for the task, which requires your full attention.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However, if you see a RED CIRCLE, you should NOT RESPOND!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It seems easy, but it is actually very difficult. Additionally, the computer will adjust the task speed based on your performance during the task; this means that sometimes, it will be difficult for you not to respond. </a:t>
            </a:r>
          </a:p>
        </p:txBody>
      </p:sp>
    </p:spTree>
    <p:extLst>
      <p:ext uri="{BB962C8B-B14F-4D97-AF65-F5344CB8AC3E}">
        <p14:creationId xmlns:p14="http://schemas.microsoft.com/office/powerpoint/2010/main" val="329778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177</Words>
  <Application>Microsoft Office PowerPoint</Application>
  <PresentationFormat>Widescreen</PresentationFormat>
  <Paragraphs>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42</cp:revision>
  <dcterms:created xsi:type="dcterms:W3CDTF">2023-12-12T08:37:02Z</dcterms:created>
  <dcterms:modified xsi:type="dcterms:W3CDTF">2024-11-08T11:13:15Z</dcterms:modified>
</cp:coreProperties>
</file>