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C64F2-6DD9-42F8-B8F1-0415A64CA585}" v="96" dt="2023-03-15T10:39:5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4C0C64F2-6DD9-42F8-B8F1-0415A64CA585}"/>
    <pc:docChg chg="custSel addSld delSld modSld sldOrd">
      <pc:chgData name="Kristian Hennings" userId="c750005e-88d6-4112-85a2-8817d1a82a89" providerId="ADAL" clId="{4C0C64F2-6DD9-42F8-B8F1-0415A64CA585}" dt="2023-03-15T10:40:06.346" v="482" actId="20577"/>
      <pc:docMkLst>
        <pc:docMk/>
      </pc:docMkLst>
      <pc:sldChg chg="modSp mod">
        <pc:chgData name="Kristian Hennings" userId="c750005e-88d6-4112-85a2-8817d1a82a89" providerId="ADAL" clId="{4C0C64F2-6DD9-42F8-B8F1-0415A64CA585}" dt="2023-03-15T09:53:57.483" v="100" actId="20577"/>
        <pc:sldMkLst>
          <pc:docMk/>
          <pc:sldMk cId="1750724936" sldId="256"/>
        </pc:sldMkLst>
        <pc:spChg chg="mod">
          <ac:chgData name="Kristian Hennings" userId="c750005e-88d6-4112-85a2-8817d1a82a89" providerId="ADAL" clId="{4C0C64F2-6DD9-42F8-B8F1-0415A64CA585}" dt="2023-03-15T09:53:43.044" v="66" actId="6549"/>
          <ac:spMkLst>
            <pc:docMk/>
            <pc:sldMk cId="1750724936" sldId="256"/>
            <ac:spMk id="2" creationId="{00000000-0000-0000-0000-000000000000}"/>
          </ac:spMkLst>
        </pc:spChg>
        <pc:spChg chg="mod">
          <ac:chgData name="Kristian Hennings" userId="c750005e-88d6-4112-85a2-8817d1a82a89" providerId="ADAL" clId="{4C0C64F2-6DD9-42F8-B8F1-0415A64CA585}" dt="2023-03-15T09:53:57.483" v="100" actId="20577"/>
          <ac:spMkLst>
            <pc:docMk/>
            <pc:sldMk cId="1750724936" sldId="256"/>
            <ac:spMk id="3" creationId="{00000000-0000-0000-0000-000000000000}"/>
          </ac:spMkLst>
        </pc:spChg>
      </pc:sldChg>
      <pc:sldChg chg="addSp delSp modSp mod ord">
        <pc:chgData name="Kristian Hennings" userId="c750005e-88d6-4112-85a2-8817d1a82a89" providerId="ADAL" clId="{4C0C64F2-6DD9-42F8-B8F1-0415A64CA585}" dt="2023-03-15T09:59:52.318" v="261" actId="1076"/>
        <pc:sldMkLst>
          <pc:docMk/>
          <pc:sldMk cId="3032797266" sldId="257"/>
        </pc:sldMkLst>
        <pc:spChg chg="mod">
          <ac:chgData name="Kristian Hennings" userId="c750005e-88d6-4112-85a2-8817d1a82a89" providerId="ADAL" clId="{4C0C64F2-6DD9-42F8-B8F1-0415A64CA585}" dt="2023-03-15T09:54:17.480" v="134" actId="20577"/>
          <ac:spMkLst>
            <pc:docMk/>
            <pc:sldMk cId="3032797266" sldId="257"/>
            <ac:spMk id="2" creationId="{00000000-0000-0000-0000-000000000000}"/>
          </ac:spMkLst>
        </pc:spChg>
        <pc:spChg chg="del">
          <ac:chgData name="Kristian Hennings" userId="c750005e-88d6-4112-85a2-8817d1a82a89" providerId="ADAL" clId="{4C0C64F2-6DD9-42F8-B8F1-0415A64CA585}" dt="2023-03-15T09:54:21.413" v="135" actId="478"/>
          <ac:spMkLst>
            <pc:docMk/>
            <pc:sldMk cId="3032797266" sldId="257"/>
            <ac:spMk id="3" creationId="{00000000-0000-0000-0000-000000000000}"/>
          </ac:spMkLst>
        </pc:spChg>
        <pc:spChg chg="add del mod">
          <ac:chgData name="Kristian Hennings" userId="c750005e-88d6-4112-85a2-8817d1a82a89" providerId="ADAL" clId="{4C0C64F2-6DD9-42F8-B8F1-0415A64CA585}" dt="2023-03-15T09:54:23.829" v="136" actId="478"/>
          <ac:spMkLst>
            <pc:docMk/>
            <pc:sldMk cId="3032797266" sldId="257"/>
            <ac:spMk id="5" creationId="{70138FA2-364F-DFC9-4E53-CA303ECE1D62}"/>
          </ac:spMkLst>
        </pc:spChg>
        <pc:picChg chg="add mod">
          <ac:chgData name="Kristian Hennings" userId="c750005e-88d6-4112-85a2-8817d1a82a89" providerId="ADAL" clId="{4C0C64F2-6DD9-42F8-B8F1-0415A64CA585}" dt="2023-03-15T09:59:52.318" v="261" actId="1076"/>
          <ac:picMkLst>
            <pc:docMk/>
            <pc:sldMk cId="3032797266" sldId="257"/>
            <ac:picMk id="1026" creationId="{01E89374-C459-9E4F-ADF7-C75B4FC02829}"/>
          </ac:picMkLst>
        </pc:picChg>
      </pc:sldChg>
      <pc:sldChg chg="del">
        <pc:chgData name="Kristian Hennings" userId="c750005e-88d6-4112-85a2-8817d1a82a89" providerId="ADAL" clId="{4C0C64F2-6DD9-42F8-B8F1-0415A64CA585}" dt="2023-03-15T09:54:25.960" v="137" actId="47"/>
        <pc:sldMkLst>
          <pc:docMk/>
          <pc:sldMk cId="308963946" sldId="258"/>
        </pc:sldMkLst>
      </pc:sldChg>
      <pc:sldChg chg="addSp modSp add mod">
        <pc:chgData name="Kristian Hennings" userId="c750005e-88d6-4112-85a2-8817d1a82a89" providerId="ADAL" clId="{4C0C64F2-6DD9-42F8-B8F1-0415A64CA585}" dt="2023-03-15T10:02:12.518" v="283" actId="1076"/>
        <pc:sldMkLst>
          <pc:docMk/>
          <pc:sldMk cId="1303903758" sldId="258"/>
        </pc:sldMkLst>
        <pc:spChg chg="mod">
          <ac:chgData name="Kristian Hennings" userId="c750005e-88d6-4112-85a2-8817d1a82a89" providerId="ADAL" clId="{4C0C64F2-6DD9-42F8-B8F1-0415A64CA585}" dt="2023-03-15T09:56:37.322" v="216" actId="20577"/>
          <ac:spMkLst>
            <pc:docMk/>
            <pc:sldMk cId="1303903758" sldId="258"/>
            <ac:spMk id="2" creationId="{00000000-0000-0000-0000-000000000000}"/>
          </ac:spMkLst>
        </pc:spChg>
        <pc:picChg chg="add mod">
          <ac:chgData name="Kristian Hennings" userId="c750005e-88d6-4112-85a2-8817d1a82a89" providerId="ADAL" clId="{4C0C64F2-6DD9-42F8-B8F1-0415A64CA585}" dt="2023-03-15T10:02:12.518" v="283" actId="1076"/>
          <ac:picMkLst>
            <pc:docMk/>
            <pc:sldMk cId="1303903758" sldId="258"/>
            <ac:picMk id="2050" creationId="{9F4CB693-A9B2-CFDF-F5A4-98B452085562}"/>
          </ac:picMkLst>
        </pc:picChg>
      </pc:sldChg>
      <pc:sldChg chg="modSp add del mod">
        <pc:chgData name="Kristian Hennings" userId="c750005e-88d6-4112-85a2-8817d1a82a89" providerId="ADAL" clId="{4C0C64F2-6DD9-42F8-B8F1-0415A64CA585}" dt="2023-03-15T09:56:26.131" v="208" actId="47"/>
        <pc:sldMkLst>
          <pc:docMk/>
          <pc:sldMk cId="3501422563" sldId="258"/>
        </pc:sldMkLst>
        <pc:spChg chg="mod">
          <ac:chgData name="Kristian Hennings" userId="c750005e-88d6-4112-85a2-8817d1a82a89" providerId="ADAL" clId="{4C0C64F2-6DD9-42F8-B8F1-0415A64CA585}" dt="2023-03-15T09:54:32.327" v="141" actId="20577"/>
          <ac:spMkLst>
            <pc:docMk/>
            <pc:sldMk cId="3501422563" sldId="258"/>
            <ac:spMk id="2" creationId="{00000000-0000-0000-0000-000000000000}"/>
          </ac:spMkLst>
        </pc:spChg>
      </pc:sldChg>
      <pc:sldChg chg="addSp modSp add mod">
        <pc:chgData name="Kristian Hennings" userId="c750005e-88d6-4112-85a2-8817d1a82a89" providerId="ADAL" clId="{4C0C64F2-6DD9-42F8-B8F1-0415A64CA585}" dt="2023-03-15T10:00:22.566" v="268" actId="1076"/>
        <pc:sldMkLst>
          <pc:docMk/>
          <pc:sldMk cId="2138659750" sldId="259"/>
        </pc:sldMkLst>
        <pc:spChg chg="mod">
          <ac:chgData name="Kristian Hennings" userId="c750005e-88d6-4112-85a2-8817d1a82a89" providerId="ADAL" clId="{4C0C64F2-6DD9-42F8-B8F1-0415A64CA585}" dt="2023-03-15T09:56:43.519" v="222" actId="20577"/>
          <ac:spMkLst>
            <pc:docMk/>
            <pc:sldMk cId="2138659750" sldId="259"/>
            <ac:spMk id="2" creationId="{00000000-0000-0000-0000-000000000000}"/>
          </ac:spMkLst>
        </pc:spChg>
        <pc:picChg chg="add mod">
          <ac:chgData name="Kristian Hennings" userId="c750005e-88d6-4112-85a2-8817d1a82a89" providerId="ADAL" clId="{4C0C64F2-6DD9-42F8-B8F1-0415A64CA585}" dt="2023-03-15T10:00:22.566" v="268" actId="1076"/>
          <ac:picMkLst>
            <pc:docMk/>
            <pc:sldMk cId="2138659750" sldId="259"/>
            <ac:picMk id="3074" creationId="{92DCB2CF-DEE9-E53E-0880-DD8120DEC804}"/>
          </ac:picMkLst>
        </pc:picChg>
      </pc:sldChg>
      <pc:sldChg chg="modSp new del mod">
        <pc:chgData name="Kristian Hennings" userId="c750005e-88d6-4112-85a2-8817d1a82a89" providerId="ADAL" clId="{4C0C64F2-6DD9-42F8-B8F1-0415A64CA585}" dt="2023-03-15T09:56:29.120" v="211" actId="47"/>
        <pc:sldMkLst>
          <pc:docMk/>
          <pc:sldMk cId="2734259720" sldId="259"/>
        </pc:sldMkLst>
        <pc:spChg chg="mod">
          <ac:chgData name="Kristian Hennings" userId="c750005e-88d6-4112-85a2-8817d1a82a89" providerId="ADAL" clId="{4C0C64F2-6DD9-42F8-B8F1-0415A64CA585}" dt="2023-03-15T09:55:56.317" v="167" actId="20577"/>
          <ac:spMkLst>
            <pc:docMk/>
            <pc:sldMk cId="2734259720" sldId="259"/>
            <ac:spMk id="2" creationId="{85F5575A-D33B-1281-12CC-C99FBE38B1A6}"/>
          </ac:spMkLst>
        </pc:spChg>
      </pc:sldChg>
      <pc:sldChg chg="addSp delSp modSp add mod">
        <pc:chgData name="Kristian Hennings" userId="c750005e-88d6-4112-85a2-8817d1a82a89" providerId="ADAL" clId="{4C0C64F2-6DD9-42F8-B8F1-0415A64CA585}" dt="2023-03-15T10:02:03.576" v="281" actId="1076"/>
        <pc:sldMkLst>
          <pc:docMk/>
          <pc:sldMk cId="1176085382" sldId="260"/>
        </pc:sldMkLst>
        <pc:spChg chg="mod">
          <ac:chgData name="Kristian Hennings" userId="c750005e-88d6-4112-85a2-8817d1a82a89" providerId="ADAL" clId="{4C0C64F2-6DD9-42F8-B8F1-0415A64CA585}" dt="2023-03-15T09:56:51.773" v="231" actId="20577"/>
          <ac:spMkLst>
            <pc:docMk/>
            <pc:sldMk cId="1176085382" sldId="260"/>
            <ac:spMk id="2" creationId="{00000000-0000-0000-0000-000000000000}"/>
          </ac:spMkLst>
        </pc:spChg>
        <pc:picChg chg="add mod">
          <ac:chgData name="Kristian Hennings" userId="c750005e-88d6-4112-85a2-8817d1a82a89" providerId="ADAL" clId="{4C0C64F2-6DD9-42F8-B8F1-0415A64CA585}" dt="2023-03-15T10:02:03.576" v="281" actId="1076"/>
          <ac:picMkLst>
            <pc:docMk/>
            <pc:sldMk cId="1176085382" sldId="260"/>
            <ac:picMk id="3" creationId="{A13359D1-0A0A-ADF7-2FFA-BFC057610CD2}"/>
          </ac:picMkLst>
        </pc:picChg>
        <pc:picChg chg="add del mod">
          <ac:chgData name="Kristian Hennings" userId="c750005e-88d6-4112-85a2-8817d1a82a89" providerId="ADAL" clId="{4C0C64F2-6DD9-42F8-B8F1-0415A64CA585}" dt="2023-03-15T10:00:57.477" v="277" actId="21"/>
          <ac:picMkLst>
            <pc:docMk/>
            <pc:sldMk cId="1176085382" sldId="260"/>
            <ac:picMk id="4098" creationId="{A6B950FA-6BEB-8B75-8F38-E0DDC9D9DB29}"/>
          </ac:picMkLst>
        </pc:picChg>
      </pc:sldChg>
      <pc:sldChg chg="modSp new del mod">
        <pc:chgData name="Kristian Hennings" userId="c750005e-88d6-4112-85a2-8817d1a82a89" providerId="ADAL" clId="{4C0C64F2-6DD9-42F8-B8F1-0415A64CA585}" dt="2023-03-15T09:56:30.597" v="212" actId="47"/>
        <pc:sldMkLst>
          <pc:docMk/>
          <pc:sldMk cId="3670287114" sldId="260"/>
        </pc:sldMkLst>
        <pc:spChg chg="mod">
          <ac:chgData name="Kristian Hennings" userId="c750005e-88d6-4112-85a2-8817d1a82a89" providerId="ADAL" clId="{4C0C64F2-6DD9-42F8-B8F1-0415A64CA585}" dt="2023-03-15T09:56:05.049" v="183" actId="20577"/>
          <ac:spMkLst>
            <pc:docMk/>
            <pc:sldMk cId="3670287114" sldId="260"/>
            <ac:spMk id="2" creationId="{A9281C3A-2137-3562-006F-52142F2F9F7A}"/>
          </ac:spMkLst>
        </pc:spChg>
      </pc:sldChg>
      <pc:sldChg chg="modSp new del mod">
        <pc:chgData name="Kristian Hennings" userId="c750005e-88d6-4112-85a2-8817d1a82a89" providerId="ADAL" clId="{4C0C64F2-6DD9-42F8-B8F1-0415A64CA585}" dt="2023-03-15T09:56:27.073" v="209" actId="47"/>
        <pc:sldMkLst>
          <pc:docMk/>
          <pc:sldMk cId="2770929803" sldId="261"/>
        </pc:sldMkLst>
        <pc:spChg chg="mod">
          <ac:chgData name="Kristian Hennings" userId="c750005e-88d6-4112-85a2-8817d1a82a89" providerId="ADAL" clId="{4C0C64F2-6DD9-42F8-B8F1-0415A64CA585}" dt="2023-03-15T09:56:15.398" v="199" actId="20577"/>
          <ac:spMkLst>
            <pc:docMk/>
            <pc:sldMk cId="2770929803" sldId="261"/>
            <ac:spMk id="2" creationId="{47FE754B-C8FB-BC8A-17F7-21D65E156B43}"/>
          </ac:spMkLst>
        </pc:spChg>
      </pc:sldChg>
      <pc:sldChg chg="addSp modSp add mod">
        <pc:chgData name="Kristian Hennings" userId="c750005e-88d6-4112-85a2-8817d1a82a89" providerId="ADAL" clId="{4C0C64F2-6DD9-42F8-B8F1-0415A64CA585}" dt="2023-03-15T10:00:51.014" v="276" actId="1076"/>
        <pc:sldMkLst>
          <pc:docMk/>
          <pc:sldMk cId="3283493092" sldId="261"/>
        </pc:sldMkLst>
        <pc:spChg chg="mod">
          <ac:chgData name="Kristian Hennings" userId="c750005e-88d6-4112-85a2-8817d1a82a89" providerId="ADAL" clId="{4C0C64F2-6DD9-42F8-B8F1-0415A64CA585}" dt="2023-03-15T09:56:59.956" v="238" actId="20577"/>
          <ac:spMkLst>
            <pc:docMk/>
            <pc:sldMk cId="3283493092" sldId="261"/>
            <ac:spMk id="2" creationId="{00000000-0000-0000-0000-000000000000}"/>
          </ac:spMkLst>
        </pc:spChg>
        <pc:picChg chg="add mod">
          <ac:chgData name="Kristian Hennings" userId="c750005e-88d6-4112-85a2-8817d1a82a89" providerId="ADAL" clId="{4C0C64F2-6DD9-42F8-B8F1-0415A64CA585}" dt="2023-03-15T10:00:51.014" v="276" actId="1076"/>
          <ac:picMkLst>
            <pc:docMk/>
            <pc:sldMk cId="3283493092" sldId="261"/>
            <ac:picMk id="5122" creationId="{F125AC1F-2739-613F-DC78-1125897D9C0D}"/>
          </ac:picMkLst>
        </pc:picChg>
      </pc:sldChg>
      <pc:sldChg chg="modSp new del mod">
        <pc:chgData name="Kristian Hennings" userId="c750005e-88d6-4112-85a2-8817d1a82a89" providerId="ADAL" clId="{4C0C64F2-6DD9-42F8-B8F1-0415A64CA585}" dt="2023-03-15T09:56:28.352" v="210" actId="47"/>
        <pc:sldMkLst>
          <pc:docMk/>
          <pc:sldMk cId="360565572" sldId="262"/>
        </pc:sldMkLst>
        <pc:spChg chg="mod">
          <ac:chgData name="Kristian Hennings" userId="c750005e-88d6-4112-85a2-8817d1a82a89" providerId="ADAL" clId="{4C0C64F2-6DD9-42F8-B8F1-0415A64CA585}" dt="2023-03-15T09:56:24.207" v="207" actId="20577"/>
          <ac:spMkLst>
            <pc:docMk/>
            <pc:sldMk cId="360565572" sldId="262"/>
            <ac:spMk id="2" creationId="{327D62AA-88FA-2B33-FE51-9428FDAD631B}"/>
          </ac:spMkLst>
        </pc:spChg>
      </pc:sldChg>
      <pc:sldChg chg="addSp modSp add mod">
        <pc:chgData name="Kristian Hennings" userId="c750005e-88d6-4112-85a2-8817d1a82a89" providerId="ADAL" clId="{4C0C64F2-6DD9-42F8-B8F1-0415A64CA585}" dt="2023-03-15T10:31:39.341" v="386" actId="164"/>
        <pc:sldMkLst>
          <pc:docMk/>
          <pc:sldMk cId="1662791486" sldId="262"/>
        </pc:sldMkLst>
        <pc:spChg chg="mod">
          <ac:chgData name="Kristian Hennings" userId="c750005e-88d6-4112-85a2-8817d1a82a89" providerId="ADAL" clId="{4C0C64F2-6DD9-42F8-B8F1-0415A64CA585}" dt="2023-03-15T09:57:11.553" v="244" actId="20577"/>
          <ac:spMkLst>
            <pc:docMk/>
            <pc:sldMk cId="1662791486" sldId="262"/>
            <ac:spMk id="2" creationId="{00000000-0000-0000-0000-000000000000}"/>
          </ac:spMkLst>
        </pc:spChg>
        <pc:spChg chg="add mod">
          <ac:chgData name="Kristian Hennings" userId="c750005e-88d6-4112-85a2-8817d1a82a89" providerId="ADAL" clId="{4C0C64F2-6DD9-42F8-B8F1-0415A64CA585}" dt="2023-03-15T10:31:39.341" v="386" actId="164"/>
          <ac:spMkLst>
            <pc:docMk/>
            <pc:sldMk cId="1662791486" sldId="262"/>
            <ac:spMk id="3" creationId="{FB8DCD86-5C62-536F-A338-2A229A88CB83}"/>
          </ac:spMkLst>
        </pc:spChg>
        <pc:spChg chg="add mod">
          <ac:chgData name="Kristian Hennings" userId="c750005e-88d6-4112-85a2-8817d1a82a89" providerId="ADAL" clId="{4C0C64F2-6DD9-42F8-B8F1-0415A64CA585}" dt="2023-03-15T10:31:39.341" v="386" actId="164"/>
          <ac:spMkLst>
            <pc:docMk/>
            <pc:sldMk cId="1662791486" sldId="262"/>
            <ac:spMk id="4" creationId="{26EA73B1-F4B0-AF23-C9A3-2DCAAF8B0034}"/>
          </ac:spMkLst>
        </pc:spChg>
        <pc:spChg chg="add mod">
          <ac:chgData name="Kristian Hennings" userId="c750005e-88d6-4112-85a2-8817d1a82a89" providerId="ADAL" clId="{4C0C64F2-6DD9-42F8-B8F1-0415A64CA585}" dt="2023-03-15T10:31:39.341" v="386" actId="164"/>
          <ac:spMkLst>
            <pc:docMk/>
            <pc:sldMk cId="1662791486" sldId="262"/>
            <ac:spMk id="5" creationId="{D9CFEC67-C3AD-2A15-D57A-BE109B952061}"/>
          </ac:spMkLst>
        </pc:spChg>
        <pc:spChg chg="add mod">
          <ac:chgData name="Kristian Hennings" userId="c750005e-88d6-4112-85a2-8817d1a82a89" providerId="ADAL" clId="{4C0C64F2-6DD9-42F8-B8F1-0415A64CA585}" dt="2023-03-15T10:31:39.341" v="386" actId="164"/>
          <ac:spMkLst>
            <pc:docMk/>
            <pc:sldMk cId="1662791486" sldId="262"/>
            <ac:spMk id="6" creationId="{B700F926-9CE7-26C5-79C6-A435442F0D78}"/>
          </ac:spMkLst>
        </pc:spChg>
        <pc:grpChg chg="add mod">
          <ac:chgData name="Kristian Hennings" userId="c750005e-88d6-4112-85a2-8817d1a82a89" providerId="ADAL" clId="{4C0C64F2-6DD9-42F8-B8F1-0415A64CA585}" dt="2023-03-15T10:31:39.341" v="386" actId="164"/>
          <ac:grpSpMkLst>
            <pc:docMk/>
            <pc:sldMk cId="1662791486" sldId="262"/>
            <ac:grpSpMk id="7" creationId="{B05E8E3D-F356-B6BE-B99D-F31FBC65468F}"/>
          </ac:grpSpMkLst>
        </pc:grpChg>
      </pc:sldChg>
      <pc:sldChg chg="addSp modSp add mod">
        <pc:chgData name="Kristian Hennings" userId="c750005e-88d6-4112-85a2-8817d1a82a89" providerId="ADAL" clId="{4C0C64F2-6DD9-42F8-B8F1-0415A64CA585}" dt="2023-03-15T10:33:04.724" v="403" actId="164"/>
        <pc:sldMkLst>
          <pc:docMk/>
          <pc:sldMk cId="2519968491" sldId="263"/>
        </pc:sldMkLst>
        <pc:spChg chg="mod">
          <ac:chgData name="Kristian Hennings" userId="c750005e-88d6-4112-85a2-8817d1a82a89" providerId="ADAL" clId="{4C0C64F2-6DD9-42F8-B8F1-0415A64CA585}" dt="2023-03-15T09:57:18.509" v="250" actId="20577"/>
          <ac:spMkLst>
            <pc:docMk/>
            <pc:sldMk cId="2519968491" sldId="263"/>
            <ac:spMk id="2" creationId="{00000000-0000-0000-0000-000000000000}"/>
          </ac:spMkLst>
        </pc:spChg>
        <pc:spChg chg="add mod">
          <ac:chgData name="Kristian Hennings" userId="c750005e-88d6-4112-85a2-8817d1a82a89" providerId="ADAL" clId="{4C0C64F2-6DD9-42F8-B8F1-0415A64CA585}" dt="2023-03-15T10:32:58.543" v="402" actId="164"/>
          <ac:spMkLst>
            <pc:docMk/>
            <pc:sldMk cId="2519968491" sldId="263"/>
            <ac:spMk id="5" creationId="{4FC95836-A576-E87E-8661-0CDB047CD554}"/>
          </ac:spMkLst>
        </pc:spChg>
        <pc:spChg chg="add mod">
          <ac:chgData name="Kristian Hennings" userId="c750005e-88d6-4112-85a2-8817d1a82a89" providerId="ADAL" clId="{4C0C64F2-6DD9-42F8-B8F1-0415A64CA585}" dt="2023-03-15T10:32:58.543" v="402" actId="164"/>
          <ac:spMkLst>
            <pc:docMk/>
            <pc:sldMk cId="2519968491" sldId="263"/>
            <ac:spMk id="6" creationId="{3A75D756-36AC-E340-5391-3ECF600849E8}"/>
          </ac:spMkLst>
        </pc:spChg>
        <pc:grpChg chg="add mod">
          <ac:chgData name="Kristian Hennings" userId="c750005e-88d6-4112-85a2-8817d1a82a89" providerId="ADAL" clId="{4C0C64F2-6DD9-42F8-B8F1-0415A64CA585}" dt="2023-03-15T10:33:04.724" v="403" actId="164"/>
          <ac:grpSpMkLst>
            <pc:docMk/>
            <pc:sldMk cId="2519968491" sldId="263"/>
            <ac:grpSpMk id="7" creationId="{B4A63A27-7CE2-4839-A92C-880525BB5CC3}"/>
          </ac:grpSpMkLst>
        </pc:grpChg>
        <pc:grpChg chg="add mod">
          <ac:chgData name="Kristian Hennings" userId="c750005e-88d6-4112-85a2-8817d1a82a89" providerId="ADAL" clId="{4C0C64F2-6DD9-42F8-B8F1-0415A64CA585}" dt="2023-03-15T10:33:04.724" v="403" actId="164"/>
          <ac:grpSpMkLst>
            <pc:docMk/>
            <pc:sldMk cId="2519968491" sldId="263"/>
            <ac:grpSpMk id="8" creationId="{A3223BAD-3715-BE6E-6DF1-621E56CAA058}"/>
          </ac:grpSpMkLst>
        </pc:grpChg>
        <pc:picChg chg="add mod">
          <ac:chgData name="Kristian Hennings" userId="c750005e-88d6-4112-85a2-8817d1a82a89" providerId="ADAL" clId="{4C0C64F2-6DD9-42F8-B8F1-0415A64CA585}" dt="2023-03-15T10:33:04.724" v="403" actId="164"/>
          <ac:picMkLst>
            <pc:docMk/>
            <pc:sldMk cId="2519968491" sldId="263"/>
            <ac:picMk id="4" creationId="{0A8F87B8-C14C-94E7-3A5A-81DC81C13B52}"/>
          </ac:picMkLst>
        </pc:picChg>
      </pc:sldChg>
      <pc:sldChg chg="addSp delSp modSp add mod">
        <pc:chgData name="Kristian Hennings" userId="c750005e-88d6-4112-85a2-8817d1a82a89" providerId="ADAL" clId="{4C0C64F2-6DD9-42F8-B8F1-0415A64CA585}" dt="2023-03-15T10:29:45.873" v="356" actId="14100"/>
        <pc:sldMkLst>
          <pc:docMk/>
          <pc:sldMk cId="1081873330" sldId="264"/>
        </pc:sldMkLst>
        <pc:spChg chg="mod">
          <ac:chgData name="Kristian Hennings" userId="c750005e-88d6-4112-85a2-8817d1a82a89" providerId="ADAL" clId="{4C0C64F2-6DD9-42F8-B8F1-0415A64CA585}" dt="2023-03-15T10:03:38.727" v="296" actId="20577"/>
          <ac:spMkLst>
            <pc:docMk/>
            <pc:sldMk cId="1081873330" sldId="264"/>
            <ac:spMk id="2" creationId="{00000000-0000-0000-0000-000000000000}"/>
          </ac:spMkLst>
        </pc:spChg>
        <pc:spChg chg="del mod topLvl">
          <ac:chgData name="Kristian Hennings" userId="c750005e-88d6-4112-85a2-8817d1a82a89" providerId="ADAL" clId="{4C0C64F2-6DD9-42F8-B8F1-0415A64CA585}" dt="2023-03-15T10:28:56.980" v="348" actId="478"/>
          <ac:spMkLst>
            <pc:docMk/>
            <pc:sldMk cId="1081873330" sldId="264"/>
            <ac:spMk id="5" creationId="{8B98D641-3A03-5F64-B9D6-5160D504D5D1}"/>
          </ac:spMkLst>
        </pc:spChg>
        <pc:spChg chg="del mod topLvl">
          <ac:chgData name="Kristian Hennings" userId="c750005e-88d6-4112-85a2-8817d1a82a89" providerId="ADAL" clId="{4C0C64F2-6DD9-42F8-B8F1-0415A64CA585}" dt="2023-03-15T10:29:14.850" v="355" actId="478"/>
          <ac:spMkLst>
            <pc:docMk/>
            <pc:sldMk cId="1081873330" sldId="264"/>
            <ac:spMk id="8" creationId="{975ADF94-622C-B561-D654-65A9CFF0C06F}"/>
          </ac:spMkLst>
        </pc:spChg>
        <pc:grpChg chg="add del mod">
          <ac:chgData name="Kristian Hennings" userId="c750005e-88d6-4112-85a2-8817d1a82a89" providerId="ADAL" clId="{4C0C64F2-6DD9-42F8-B8F1-0415A64CA585}" dt="2023-03-15T10:28:53.387" v="347" actId="165"/>
          <ac:grpSpMkLst>
            <pc:docMk/>
            <pc:sldMk cId="1081873330" sldId="264"/>
            <ac:grpSpMk id="3" creationId="{D0E7A964-0939-0984-748A-A276206C1693}"/>
          </ac:grpSpMkLst>
        </pc:grpChg>
        <pc:grpChg chg="add del mod">
          <ac:chgData name="Kristian Hennings" userId="c750005e-88d6-4112-85a2-8817d1a82a89" providerId="ADAL" clId="{4C0C64F2-6DD9-42F8-B8F1-0415A64CA585}" dt="2023-03-15T10:29:12.441" v="354" actId="165"/>
          <ac:grpSpMkLst>
            <pc:docMk/>
            <pc:sldMk cId="1081873330" sldId="264"/>
            <ac:grpSpMk id="6" creationId="{3291A94F-42CD-51A6-8094-B96911796F74}"/>
          </ac:grpSpMkLst>
        </pc:grpChg>
        <pc:picChg chg="mod topLvl">
          <ac:chgData name="Kristian Hennings" userId="c750005e-88d6-4112-85a2-8817d1a82a89" providerId="ADAL" clId="{4C0C64F2-6DD9-42F8-B8F1-0415A64CA585}" dt="2023-03-15T10:29:02.394" v="351" actId="14100"/>
          <ac:picMkLst>
            <pc:docMk/>
            <pc:sldMk cId="1081873330" sldId="264"/>
            <ac:picMk id="4" creationId="{DBC55FF8-AF84-FF79-44A2-7549C9AE947C}"/>
          </ac:picMkLst>
        </pc:picChg>
        <pc:picChg chg="mod topLvl">
          <ac:chgData name="Kristian Hennings" userId="c750005e-88d6-4112-85a2-8817d1a82a89" providerId="ADAL" clId="{4C0C64F2-6DD9-42F8-B8F1-0415A64CA585}" dt="2023-03-15T10:29:45.873" v="356" actId="14100"/>
          <ac:picMkLst>
            <pc:docMk/>
            <pc:sldMk cId="1081873330" sldId="264"/>
            <ac:picMk id="7" creationId="{81ED4AAB-D30B-6756-F964-62D78DE51AB2}"/>
          </ac:picMkLst>
        </pc:picChg>
      </pc:sldChg>
      <pc:sldChg chg="addSp delSp modSp add mod">
        <pc:chgData name="Kristian Hennings" userId="c750005e-88d6-4112-85a2-8817d1a82a89" providerId="ADAL" clId="{4C0C64F2-6DD9-42F8-B8F1-0415A64CA585}" dt="2023-03-15T10:20:41.582" v="335" actId="732"/>
        <pc:sldMkLst>
          <pc:docMk/>
          <pc:sldMk cId="4016757735" sldId="265"/>
        </pc:sldMkLst>
        <pc:spChg chg="mod">
          <ac:chgData name="Kristian Hennings" userId="c750005e-88d6-4112-85a2-8817d1a82a89" providerId="ADAL" clId="{4C0C64F2-6DD9-42F8-B8F1-0415A64CA585}" dt="2023-03-15T10:03:48.108" v="305" actId="20577"/>
          <ac:spMkLst>
            <pc:docMk/>
            <pc:sldMk cId="4016757735" sldId="265"/>
            <ac:spMk id="2" creationId="{00000000-0000-0000-0000-000000000000}"/>
          </ac:spMkLst>
        </pc:spChg>
        <pc:spChg chg="add del">
          <ac:chgData name="Kristian Hennings" userId="c750005e-88d6-4112-85a2-8817d1a82a89" providerId="ADAL" clId="{4C0C64F2-6DD9-42F8-B8F1-0415A64CA585}" dt="2023-03-15T10:19:11.557" v="326"/>
          <ac:spMkLst>
            <pc:docMk/>
            <pc:sldMk cId="4016757735" sldId="265"/>
            <ac:spMk id="3" creationId="{7A8C755B-AE31-78B7-DE94-94C29913BAD8}"/>
          </ac:spMkLst>
        </pc:spChg>
        <pc:picChg chg="add mod modCrop">
          <ac:chgData name="Kristian Hennings" userId="c750005e-88d6-4112-85a2-8817d1a82a89" providerId="ADAL" clId="{4C0C64F2-6DD9-42F8-B8F1-0415A64CA585}" dt="2023-03-15T10:20:41.582" v="335" actId="732"/>
          <ac:picMkLst>
            <pc:docMk/>
            <pc:sldMk cId="4016757735" sldId="265"/>
            <ac:picMk id="5" creationId="{F11F9EC7-F301-D4CF-610C-D3932649E49D}"/>
          </ac:picMkLst>
        </pc:picChg>
        <pc:picChg chg="add mod">
          <ac:chgData name="Kristian Hennings" userId="c750005e-88d6-4112-85a2-8817d1a82a89" providerId="ADAL" clId="{4C0C64F2-6DD9-42F8-B8F1-0415A64CA585}" dt="2023-03-15T10:18:31.782" v="324" actId="14100"/>
          <ac:picMkLst>
            <pc:docMk/>
            <pc:sldMk cId="4016757735" sldId="265"/>
            <ac:picMk id="6146" creationId="{52B887DB-0058-3B48-E236-C7A15DE61BB9}"/>
          </ac:picMkLst>
        </pc:picChg>
      </pc:sldChg>
      <pc:sldChg chg="modSp add mod">
        <pc:chgData name="Kristian Hennings" userId="c750005e-88d6-4112-85a2-8817d1a82a89" providerId="ADAL" clId="{4C0C64F2-6DD9-42F8-B8F1-0415A64CA585}" dt="2023-03-15T10:04:00.774" v="316" actId="20577"/>
        <pc:sldMkLst>
          <pc:docMk/>
          <pc:sldMk cId="4217374285" sldId="266"/>
        </pc:sldMkLst>
        <pc:spChg chg="mod">
          <ac:chgData name="Kristian Hennings" userId="c750005e-88d6-4112-85a2-8817d1a82a89" providerId="ADAL" clId="{4C0C64F2-6DD9-42F8-B8F1-0415A64CA585}" dt="2023-03-15T10:04:00.774" v="316" actId="20577"/>
          <ac:spMkLst>
            <pc:docMk/>
            <pc:sldMk cId="4217374285" sldId="266"/>
            <ac:spMk id="2" creationId="{00000000-0000-0000-0000-000000000000}"/>
          </ac:spMkLst>
        </pc:spChg>
      </pc:sldChg>
      <pc:sldChg chg="addSp delSp modSp new mod">
        <pc:chgData name="Kristian Hennings" userId="c750005e-88d6-4112-85a2-8817d1a82a89" providerId="ADAL" clId="{4C0C64F2-6DD9-42F8-B8F1-0415A64CA585}" dt="2023-03-15T10:30:22.841" v="370" actId="1076"/>
        <pc:sldMkLst>
          <pc:docMk/>
          <pc:sldMk cId="629287105" sldId="267"/>
        </pc:sldMkLst>
        <pc:spChg chg="mod">
          <ac:chgData name="Kristian Hennings" userId="c750005e-88d6-4112-85a2-8817d1a82a89" providerId="ADAL" clId="{4C0C64F2-6DD9-42F8-B8F1-0415A64CA585}" dt="2023-03-15T10:29:59.294" v="363" actId="20577"/>
          <ac:spMkLst>
            <pc:docMk/>
            <pc:sldMk cId="629287105" sldId="267"/>
            <ac:spMk id="2" creationId="{BE17DA59-9D35-6881-10F8-77F842C6192B}"/>
          </ac:spMkLst>
        </pc:spChg>
        <pc:spChg chg="del">
          <ac:chgData name="Kristian Hennings" userId="c750005e-88d6-4112-85a2-8817d1a82a89" providerId="ADAL" clId="{4C0C64F2-6DD9-42F8-B8F1-0415A64CA585}" dt="2023-03-15T10:30:04.330" v="364" actId="478"/>
          <ac:spMkLst>
            <pc:docMk/>
            <pc:sldMk cId="629287105" sldId="267"/>
            <ac:spMk id="3" creationId="{C8E4FD27-51B0-AA2A-E0DB-E03B416996CD}"/>
          </ac:spMkLst>
        </pc:spChg>
        <pc:spChg chg="del mod topLvl">
          <ac:chgData name="Kristian Hennings" userId="c750005e-88d6-4112-85a2-8817d1a82a89" providerId="ADAL" clId="{4C0C64F2-6DD9-42F8-B8F1-0415A64CA585}" dt="2023-03-15T10:30:16.589" v="368" actId="478"/>
          <ac:spMkLst>
            <pc:docMk/>
            <pc:sldMk cId="629287105" sldId="267"/>
            <ac:spMk id="6" creationId="{E6472AD4-FB88-3D3E-7FCD-88F572735274}"/>
          </ac:spMkLst>
        </pc:spChg>
        <pc:grpChg chg="add del mod">
          <ac:chgData name="Kristian Hennings" userId="c750005e-88d6-4112-85a2-8817d1a82a89" providerId="ADAL" clId="{4C0C64F2-6DD9-42F8-B8F1-0415A64CA585}" dt="2023-03-15T10:30:14.069" v="367" actId="165"/>
          <ac:grpSpMkLst>
            <pc:docMk/>
            <pc:sldMk cId="629287105" sldId="267"/>
            <ac:grpSpMk id="4" creationId="{20214A4E-932C-4F9D-2EEC-3A7A8A0BE5CF}"/>
          </ac:grpSpMkLst>
        </pc:grpChg>
        <pc:picChg chg="mod topLvl">
          <ac:chgData name="Kristian Hennings" userId="c750005e-88d6-4112-85a2-8817d1a82a89" providerId="ADAL" clId="{4C0C64F2-6DD9-42F8-B8F1-0415A64CA585}" dt="2023-03-15T10:30:22.841" v="370" actId="1076"/>
          <ac:picMkLst>
            <pc:docMk/>
            <pc:sldMk cId="629287105" sldId="267"/>
            <ac:picMk id="5" creationId="{D96C4CD5-C67B-70BA-AC97-E963EC8BB35F}"/>
          </ac:picMkLst>
        </pc:picChg>
      </pc:sldChg>
      <pc:sldChg chg="addSp delSp modSp new del mod">
        <pc:chgData name="Kristian Hennings" userId="c750005e-88d6-4112-85a2-8817d1a82a89" providerId="ADAL" clId="{4C0C64F2-6DD9-42F8-B8F1-0415A64CA585}" dt="2023-03-15T10:28:13.617" v="344" actId="47"/>
        <pc:sldMkLst>
          <pc:docMk/>
          <pc:sldMk cId="2136877097" sldId="267"/>
        </pc:sldMkLst>
        <pc:spChg chg="del">
          <ac:chgData name="Kristian Hennings" userId="c750005e-88d6-4112-85a2-8817d1a82a89" providerId="ADAL" clId="{4C0C64F2-6DD9-42F8-B8F1-0415A64CA585}" dt="2023-03-15T10:22:32.510" v="337" actId="478"/>
          <ac:spMkLst>
            <pc:docMk/>
            <pc:sldMk cId="2136877097" sldId="267"/>
            <ac:spMk id="3" creationId="{99B70C90-4711-5AE6-FB31-F52862B369A2}"/>
          </ac:spMkLst>
        </pc:spChg>
        <pc:picChg chg="add mod">
          <ac:chgData name="Kristian Hennings" userId="c750005e-88d6-4112-85a2-8817d1a82a89" providerId="ADAL" clId="{4C0C64F2-6DD9-42F8-B8F1-0415A64CA585}" dt="2023-03-15T10:23:06.720" v="343" actId="1076"/>
          <ac:picMkLst>
            <pc:docMk/>
            <pc:sldMk cId="2136877097" sldId="267"/>
            <ac:picMk id="7170" creationId="{E504FC22-221F-A9D0-762E-3EB33F48D96B}"/>
          </ac:picMkLst>
        </pc:picChg>
      </pc:sldChg>
      <pc:sldChg chg="addSp delSp modSp new mod">
        <pc:chgData name="Kristian Hennings" userId="c750005e-88d6-4112-85a2-8817d1a82a89" providerId="ADAL" clId="{4C0C64F2-6DD9-42F8-B8F1-0415A64CA585}" dt="2023-03-15T10:40:06.346" v="482" actId="20577"/>
        <pc:sldMkLst>
          <pc:docMk/>
          <pc:sldMk cId="164908795" sldId="268"/>
        </pc:sldMkLst>
        <pc:spChg chg="mod">
          <ac:chgData name="Kristian Hennings" userId="c750005e-88d6-4112-85a2-8817d1a82a89" providerId="ADAL" clId="{4C0C64F2-6DD9-42F8-B8F1-0415A64CA585}" dt="2023-03-15T10:39:44.167" v="447" actId="20577"/>
          <ac:spMkLst>
            <pc:docMk/>
            <pc:sldMk cId="164908795" sldId="268"/>
            <ac:spMk id="2" creationId="{3C4A2282-EC88-15E8-EDA4-0D7097626BF3}"/>
          </ac:spMkLst>
        </pc:spChg>
        <pc:spChg chg="del">
          <ac:chgData name="Kristian Hennings" userId="c750005e-88d6-4112-85a2-8817d1a82a89" providerId="ADAL" clId="{4C0C64F2-6DD9-42F8-B8F1-0415A64CA585}" dt="2023-03-15T10:38:07.539" v="419" actId="478"/>
          <ac:spMkLst>
            <pc:docMk/>
            <pc:sldMk cId="164908795" sldId="268"/>
            <ac:spMk id="3" creationId="{301CF0A2-3823-3861-78A6-460A9C7CC8B9}"/>
          </ac:spMkLst>
        </pc:spChg>
        <pc:spChg chg="add mod">
          <ac:chgData name="Kristian Hennings" userId="c750005e-88d6-4112-85a2-8817d1a82a89" providerId="ADAL" clId="{4C0C64F2-6DD9-42F8-B8F1-0415A64CA585}" dt="2023-03-15T10:39:54.175" v="453" actId="20577"/>
          <ac:spMkLst>
            <pc:docMk/>
            <pc:sldMk cId="164908795" sldId="268"/>
            <ac:spMk id="4" creationId="{E38D156A-F44A-3C1C-FFAF-323B873D2149}"/>
          </ac:spMkLst>
        </pc:spChg>
        <pc:spChg chg="add mod">
          <ac:chgData name="Kristian Hennings" userId="c750005e-88d6-4112-85a2-8817d1a82a89" providerId="ADAL" clId="{4C0C64F2-6DD9-42F8-B8F1-0415A64CA585}" dt="2023-03-15T10:40:06.346" v="482" actId="20577"/>
          <ac:spMkLst>
            <pc:docMk/>
            <pc:sldMk cId="164908795" sldId="268"/>
            <ac:spMk id="5" creationId="{B73AF03C-DE2D-CD71-7933-80FF3BA5DA96}"/>
          </ac:spMkLst>
        </pc:spChg>
        <pc:picChg chg="add mod">
          <ac:chgData name="Kristian Hennings" userId="c750005e-88d6-4112-85a2-8817d1a82a89" providerId="ADAL" clId="{4C0C64F2-6DD9-42F8-B8F1-0415A64CA585}" dt="2023-03-15T10:39:47.674" v="448" actId="1076"/>
          <ac:picMkLst>
            <pc:docMk/>
            <pc:sldMk cId="164908795" sldId="268"/>
            <ac:picMk id="8194" creationId="{119FB89E-1A28-12A4-C7EF-13BAD7064C23}"/>
          </ac:picMkLst>
        </pc:picChg>
        <pc:picChg chg="add mod">
          <ac:chgData name="Kristian Hennings" userId="c750005e-88d6-4112-85a2-8817d1a82a89" providerId="ADAL" clId="{4C0C64F2-6DD9-42F8-B8F1-0415A64CA585}" dt="2023-03-15T10:39:49.310" v="449" actId="1076"/>
          <ac:picMkLst>
            <pc:docMk/>
            <pc:sldMk cId="164908795" sldId="268"/>
            <ac:picMk id="8196" creationId="{82E77156-5BE5-70A1-FAC0-5D2F326DD6FC}"/>
          </ac:picMkLst>
        </pc:picChg>
      </pc:sldChg>
    </pc:docChg>
  </pc:docChgLst>
  <pc:docChgLst>
    <pc:chgData name="Kristian Hennings" userId="c750005e-88d6-4112-85a2-8817d1a82a89" providerId="ADAL" clId="{32A22782-4B52-4ED2-8512-1E2C1FD3B96A}"/>
    <pc:docChg chg="undo custSel addSld modSld modMainMaster">
      <pc:chgData name="Kristian Hennings" userId="c750005e-88d6-4112-85a2-8817d1a82a89" providerId="ADAL" clId="{32A22782-4B52-4ED2-8512-1E2C1FD3B96A}" dt="2022-12-27T14:57:48.374" v="130" actId="27636"/>
      <pc:docMkLst>
        <pc:docMk/>
      </pc:docMkLst>
      <pc:sldChg chg="modSp mod">
        <pc:chgData name="Kristian Hennings" userId="c750005e-88d6-4112-85a2-8817d1a82a89" providerId="ADAL" clId="{32A22782-4B52-4ED2-8512-1E2C1FD3B96A}" dt="2022-12-27T14:57:40.797" v="127" actId="20577"/>
        <pc:sldMkLst>
          <pc:docMk/>
          <pc:sldMk cId="3032797266" sldId="257"/>
        </pc:sldMkLst>
        <pc:spChg chg="mod">
          <ac:chgData name="Kristian Hennings" userId="c750005e-88d6-4112-85a2-8817d1a82a89" providerId="ADAL" clId="{32A22782-4B52-4ED2-8512-1E2C1FD3B96A}" dt="2022-12-27T14:48:00.821" v="124" actId="27636"/>
          <ac:spMkLst>
            <pc:docMk/>
            <pc:sldMk cId="3032797266" sldId="257"/>
            <ac:spMk id="2" creationId="{00000000-0000-0000-0000-000000000000}"/>
          </ac:spMkLst>
        </pc:spChg>
        <pc:spChg chg="mod">
          <ac:chgData name="Kristian Hennings" userId="c750005e-88d6-4112-85a2-8817d1a82a89" providerId="ADAL" clId="{32A22782-4B52-4ED2-8512-1E2C1FD3B96A}" dt="2022-12-27T14:57:40.797" v="127" actId="20577"/>
          <ac:spMkLst>
            <pc:docMk/>
            <pc:sldMk cId="3032797266" sldId="257"/>
            <ac:spMk id="3" creationId="{00000000-0000-0000-0000-000000000000}"/>
          </ac:spMkLst>
        </pc:spChg>
      </pc:sldChg>
      <pc:sldChg chg="addSp delSp modSp new mod modClrScheme chgLayout">
        <pc:chgData name="Kristian Hennings" userId="c750005e-88d6-4112-85a2-8817d1a82a89" providerId="ADAL" clId="{32A22782-4B52-4ED2-8512-1E2C1FD3B96A}" dt="2022-12-27T14:57:48.374" v="130" actId="27636"/>
        <pc:sldMkLst>
          <pc:docMk/>
          <pc:sldMk cId="308963946" sldId="258"/>
        </pc:sldMkLst>
        <pc:spChg chg="del mod ord">
          <ac:chgData name="Kristian Hennings" userId="c750005e-88d6-4112-85a2-8817d1a82a89" providerId="ADAL" clId="{32A22782-4B52-4ED2-8512-1E2C1FD3B96A}" dt="2022-12-27T14:57:48.347" v="129" actId="700"/>
          <ac:spMkLst>
            <pc:docMk/>
            <pc:sldMk cId="308963946" sldId="258"/>
            <ac:spMk id="2" creationId="{B7378A20-A92E-9872-3167-807E4F064F78}"/>
          </ac:spMkLst>
        </pc:spChg>
        <pc:spChg chg="del">
          <ac:chgData name="Kristian Hennings" userId="c750005e-88d6-4112-85a2-8817d1a82a89" providerId="ADAL" clId="{32A22782-4B52-4ED2-8512-1E2C1FD3B96A}" dt="2022-12-27T14:57:48.347" v="129" actId="700"/>
          <ac:spMkLst>
            <pc:docMk/>
            <pc:sldMk cId="308963946" sldId="258"/>
            <ac:spMk id="3" creationId="{70D52D54-1B4D-F09A-1755-405210AB24F7}"/>
          </ac:spMkLst>
        </pc:spChg>
        <pc:spChg chg="add mod ord">
          <ac:chgData name="Kristian Hennings" userId="c750005e-88d6-4112-85a2-8817d1a82a89" providerId="ADAL" clId="{32A22782-4B52-4ED2-8512-1E2C1FD3B96A}" dt="2022-12-27T14:57:48.374" v="130" actId="27636"/>
          <ac:spMkLst>
            <pc:docMk/>
            <pc:sldMk cId="308963946" sldId="258"/>
            <ac:spMk id="4" creationId="{C391B6D4-D839-0FB4-2207-6ACC438458B5}"/>
          </ac:spMkLst>
        </pc:spChg>
      </pc:sldChg>
      <pc:sldMasterChg chg="addSp delSp modSp mod delSldLayout modSldLayout">
        <pc:chgData name="Kristian Hennings" userId="c750005e-88d6-4112-85a2-8817d1a82a89" providerId="ADAL" clId="{32A22782-4B52-4ED2-8512-1E2C1FD3B96A}" dt="2022-12-27T14:48:11.001" v="126" actId="12789"/>
        <pc:sldMasterMkLst>
          <pc:docMk/>
          <pc:sldMasterMk cId="0" sldId="2147483648"/>
        </pc:sldMasterMkLst>
        <pc:spChg chg="mod ord">
          <ac:chgData name="Kristian Hennings" userId="c750005e-88d6-4112-85a2-8817d1a82a89" providerId="ADAL" clId="{32A22782-4B52-4ED2-8512-1E2C1FD3B96A}" dt="2022-12-27T14:48:11.001" v="126" actId="12789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Kristian Hennings" userId="c750005e-88d6-4112-85a2-8817d1a82a89" providerId="ADAL" clId="{32A22782-4B52-4ED2-8512-1E2C1FD3B96A}" dt="2022-12-27T14:40:12.098" v="23" actId="14100"/>
          <ac:spMkLst>
            <pc:docMk/>
            <pc:sldMasterMk cId="0" sldId="2147483648"/>
            <ac:spMk id="3" creationId="{00000000-0000-0000-0000-000000000000}"/>
          </ac:spMkLst>
        </pc:spChg>
        <pc:spChg chg="add mod ord">
          <ac:chgData name="Kristian Hennings" userId="c750005e-88d6-4112-85a2-8817d1a82a89" providerId="ADAL" clId="{32A22782-4B52-4ED2-8512-1E2C1FD3B96A}" dt="2022-12-27T14:45:26.682" v="106" actId="12789"/>
          <ac:spMkLst>
            <pc:docMk/>
            <pc:sldMasterMk cId="0" sldId="2147483648"/>
            <ac:spMk id="10" creationId="{6D4BD957-263F-C5EA-4788-2915344BF092}"/>
          </ac:spMkLst>
        </pc:spChg>
        <pc:spChg chg="add mod">
          <ac:chgData name="Kristian Hennings" userId="c750005e-88d6-4112-85a2-8817d1a82a89" providerId="ADAL" clId="{32A22782-4B52-4ED2-8512-1E2C1FD3B96A}" dt="2022-12-27T14:48:11.001" v="126" actId="12789"/>
          <ac:spMkLst>
            <pc:docMk/>
            <pc:sldMasterMk cId="0" sldId="2147483648"/>
            <ac:spMk id="11" creationId="{6F920028-254C-5FDC-6F46-AC2645D2A5FF}"/>
          </ac:spMkLst>
        </pc:spChg>
        <pc:spChg chg="add mod">
          <ac:chgData name="Kristian Hennings" userId="c750005e-88d6-4112-85a2-8817d1a82a89" providerId="ADAL" clId="{32A22782-4B52-4ED2-8512-1E2C1FD3B96A}" dt="2022-12-27T14:45:26.682" v="106" actId="12789"/>
          <ac:spMkLst>
            <pc:docMk/>
            <pc:sldMasterMk cId="0" sldId="2147483648"/>
            <ac:spMk id="13" creationId="{D5E1FD81-6135-576B-6ACE-AC9BFEA4AF9C}"/>
          </ac:spMkLst>
        </pc:spChg>
        <pc:picChg chg="add del mod">
          <ac:chgData name="Kristian Hennings" userId="c750005e-88d6-4112-85a2-8817d1a82a89" providerId="ADAL" clId="{32A22782-4B52-4ED2-8512-1E2C1FD3B96A}" dt="2022-12-27T14:38:44.009" v="2" actId="931"/>
          <ac:picMkLst>
            <pc:docMk/>
            <pc:sldMasterMk cId="0" sldId="2147483648"/>
            <ac:picMk id="5" creationId="{1324B83E-B452-F7C8-2C77-FEDF9521EAF6}"/>
          </ac:picMkLst>
        </pc:picChg>
        <pc:picChg chg="del">
          <ac:chgData name="Kristian Hennings" userId="c750005e-88d6-4112-85a2-8817d1a82a89" providerId="ADAL" clId="{32A22782-4B52-4ED2-8512-1E2C1FD3B96A}" dt="2022-12-27T14:38:05.474" v="0" actId="478"/>
          <ac:picMkLst>
            <pc:docMk/>
            <pc:sldMasterMk cId="0" sldId="2147483648"/>
            <ac:picMk id="8" creationId="{00000000-0000-0000-0000-000000000000}"/>
          </ac:picMkLst>
        </pc:picChg>
        <pc:picChg chg="add mod">
          <ac:chgData name="Kristian Hennings" userId="c750005e-88d6-4112-85a2-8817d1a82a89" providerId="ADAL" clId="{32A22782-4B52-4ED2-8512-1E2C1FD3B96A}" dt="2022-12-27T14:45:26.682" v="106" actId="12789"/>
          <ac:picMkLst>
            <pc:docMk/>
            <pc:sldMasterMk cId="0" sldId="2147483648"/>
            <ac:picMk id="9" creationId="{33346D75-D012-2DD8-B887-13A1BC4B6838}"/>
          </ac:picMkLst>
        </pc:picChg>
        <pc:cxnChg chg="del">
          <ac:chgData name="Kristian Hennings" userId="c750005e-88d6-4112-85a2-8817d1a82a89" providerId="ADAL" clId="{32A22782-4B52-4ED2-8512-1E2C1FD3B96A}" dt="2022-12-27T14:46:26.944" v="108" actId="478"/>
          <ac:cxnSpMkLst>
            <pc:docMk/>
            <pc:sldMasterMk cId="0" sldId="2147483648"/>
            <ac:cxnSpMk id="7" creationId="{00000000-0000-0000-0000-000000000000}"/>
          </ac:cxnSpMkLst>
        </pc:cxnChg>
        <pc:sldLayoutChg chg="delSp mod">
          <pc:chgData name="Kristian Hennings" userId="c750005e-88d6-4112-85a2-8817d1a82a89" providerId="ADAL" clId="{32A22782-4B52-4ED2-8512-1E2C1FD3B96A}" dt="2022-12-27T14:43:02.824" v="68" actId="478"/>
          <pc:sldLayoutMkLst>
            <pc:docMk/>
            <pc:sldMasterMk cId="0" sldId="2147483648"/>
            <pc:sldLayoutMk cId="0" sldId="2147483649"/>
          </pc:sldLayoutMkLst>
          <pc:spChg chg="del">
            <ac:chgData name="Kristian Hennings" userId="c750005e-88d6-4112-85a2-8817d1a82a89" providerId="ADAL" clId="{32A22782-4B52-4ED2-8512-1E2C1FD3B96A}" dt="2022-12-27T14:42:57.405" v="66" actId="478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3:01.669" v="67" actId="478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3:02.824" v="68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  <pc:sldLayoutChg chg="delSp modSp mod">
          <pc:chgData name="Kristian Hennings" userId="c750005e-88d6-4112-85a2-8817d1a82a89" providerId="ADAL" clId="{32A22782-4B52-4ED2-8512-1E2C1FD3B96A}" dt="2022-12-27T14:47:50.687" v="119" actId="14100"/>
          <pc:sldLayoutMkLst>
            <pc:docMk/>
            <pc:sldMasterMk cId="0" sldId="2147483648"/>
            <pc:sldLayoutMk cId="0" sldId="2147483650"/>
          </pc:sldLayoutMkLst>
          <pc:spChg chg="mod">
            <ac:chgData name="Kristian Hennings" userId="c750005e-88d6-4112-85a2-8817d1a82a89" providerId="ADAL" clId="{32A22782-4B52-4ED2-8512-1E2C1FD3B96A}" dt="2022-12-27T14:47:50.687" v="119" actId="1410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Kristian Hennings" userId="c750005e-88d6-4112-85a2-8817d1a82a89" providerId="ADAL" clId="{32A22782-4B52-4ED2-8512-1E2C1FD3B96A}" dt="2022-12-27T14:43:32.920" v="71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23.873" v="24" actId="478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27.512" v="25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29.456" v="26" actId="47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del">
          <pc:chgData name="Kristian Hennings" userId="c750005e-88d6-4112-85a2-8817d1a82a89" providerId="ADAL" clId="{32A22782-4B52-4ED2-8512-1E2C1FD3B96A}" dt="2022-12-27T14:43:05.516" v="69" actId="2696"/>
          <pc:sldLayoutMkLst>
            <pc:docMk/>
            <pc:sldMasterMk cId="0" sldId="2147483648"/>
            <pc:sldLayoutMk cId="0" sldId="2147483651"/>
          </pc:sldLayoutMkLst>
        </pc:sldLayoutChg>
        <pc:sldLayoutChg chg="delSp modSp del mod">
          <pc:chgData name="Kristian Hennings" userId="c750005e-88d6-4112-85a2-8817d1a82a89" providerId="ADAL" clId="{32A22782-4B52-4ED2-8512-1E2C1FD3B96A}" dt="2022-12-27T14:42:26.182" v="56" actId="2696"/>
          <pc:sldLayoutMkLst>
            <pc:docMk/>
            <pc:sldMasterMk cId="0" sldId="2147483648"/>
            <pc:sldLayoutMk cId="0" sldId="2147483652"/>
          </pc:sldLayoutMkLst>
          <pc:spChg chg="mod">
            <ac:chgData name="Kristian Hennings" userId="c750005e-88d6-4112-85a2-8817d1a82a89" providerId="ADAL" clId="{32A22782-4B52-4ED2-8512-1E2C1FD3B96A}" dt="2022-12-27T14:42:23.318" v="55" actId="1076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Kristian Hennings" userId="c750005e-88d6-4112-85a2-8817d1a82a89" providerId="ADAL" clId="{32A22782-4B52-4ED2-8512-1E2C1FD3B96A}" dt="2022-12-27T14:40:40.742" v="27" actId="1410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Kristian Hennings" userId="c750005e-88d6-4112-85a2-8817d1a82a89" providerId="ADAL" clId="{32A22782-4B52-4ED2-8512-1E2C1FD3B96A}" dt="2022-12-27T14:40:46.545" v="28" actId="1410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55.538" v="31" actId="478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51.866" v="29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53.759" v="30" actId="478"/>
            <ac:spMkLst>
              <pc:docMk/>
              <pc:sldMasterMk cId="0" sldId="2147483648"/>
              <pc:sldLayoutMk cId="0" sldId="2147483652"/>
              <ac:spMk id="7" creationId="{00000000-0000-0000-0000-000000000000}"/>
            </ac:spMkLst>
          </pc:spChg>
        </pc:sldLayoutChg>
        <pc:sldLayoutChg chg="delSp modSp del mod">
          <pc:chgData name="Kristian Hennings" userId="c750005e-88d6-4112-85a2-8817d1a82a89" providerId="ADAL" clId="{32A22782-4B52-4ED2-8512-1E2C1FD3B96A}" dt="2022-12-27T14:42:27.724" v="57" actId="2696"/>
          <pc:sldLayoutMkLst>
            <pc:docMk/>
            <pc:sldMasterMk cId="0" sldId="2147483648"/>
            <pc:sldLayoutMk cId="0" sldId="2147483653"/>
          </pc:sldLayoutMkLst>
          <pc:spChg chg="mod">
            <ac:chgData name="Kristian Hennings" userId="c750005e-88d6-4112-85a2-8817d1a82a89" providerId="ADAL" clId="{32A22782-4B52-4ED2-8512-1E2C1FD3B96A}" dt="2022-12-27T14:41:06.148" v="34" actId="1410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Kristian Hennings" userId="c750005e-88d6-4112-85a2-8817d1a82a89" providerId="ADAL" clId="{32A22782-4B52-4ED2-8512-1E2C1FD3B96A}" dt="2022-12-27T14:41:10.081" v="35" actId="1410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59.030" v="32" actId="478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1:01.143" v="33" actId="478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</pc:sldLayoutChg>
        <pc:sldLayoutChg chg="delSp mod">
          <pc:chgData name="Kristian Hennings" userId="c750005e-88d6-4112-85a2-8817d1a82a89" providerId="ADAL" clId="{32A22782-4B52-4ED2-8512-1E2C1FD3B96A}" dt="2022-12-27T14:42:34.988" v="60" actId="478"/>
          <pc:sldLayoutMkLst>
            <pc:docMk/>
            <pc:sldMasterMk cId="0" sldId="2147483648"/>
            <pc:sldLayoutMk cId="0" sldId="2147483654"/>
          </pc:sldLayoutMkLst>
          <pc:spChg chg="del">
            <ac:chgData name="Kristian Hennings" userId="c750005e-88d6-4112-85a2-8817d1a82a89" providerId="ADAL" clId="{32A22782-4B52-4ED2-8512-1E2C1FD3B96A}" dt="2022-12-27T14:42:31.656" v="58" actId="478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2:33.540" v="59" actId="478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2:34.988" v="60" actId="478"/>
            <ac:spMkLst>
              <pc:docMk/>
              <pc:sldMasterMk cId="0" sldId="2147483648"/>
              <pc:sldLayoutMk cId="0" sldId="2147483654"/>
              <ac:spMk id="5" creationId="{00000000-0000-0000-0000-000000000000}"/>
            </ac:spMkLst>
          </pc:spChg>
        </pc:sldLayoutChg>
        <pc:sldLayoutChg chg="del">
          <pc:chgData name="Kristian Hennings" userId="c750005e-88d6-4112-85a2-8817d1a82a89" providerId="ADAL" clId="{32A22782-4B52-4ED2-8512-1E2C1FD3B96A}" dt="2022-12-27T14:42:38.859" v="61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Kristian Hennings" userId="c750005e-88d6-4112-85a2-8817d1a82a89" providerId="ADAL" clId="{32A22782-4B52-4ED2-8512-1E2C1FD3B96A}" dt="2022-12-27T14:42:43.655" v="62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Kristian Hennings" userId="c750005e-88d6-4112-85a2-8817d1a82a89" providerId="ADAL" clId="{32A22782-4B52-4ED2-8512-1E2C1FD3B96A}" dt="2022-12-27T14:42:47.805" v="64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Kristian Hennings" userId="c750005e-88d6-4112-85a2-8817d1a82a89" providerId="ADAL" clId="{32A22782-4B52-4ED2-8512-1E2C1FD3B96A}" dt="2022-12-27T14:42:48.735" v="65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Kristian Hennings" userId="c750005e-88d6-4112-85a2-8817d1a82a89" providerId="ADAL" clId="{32A22782-4B52-4ED2-8512-1E2C1FD3B96A}" dt="2022-12-27T14:42:45.675" v="63" actId="2696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Kristian Hennings" userId="c750005e-88d6-4112-85a2-8817d1a82a89" providerId="ADAL" clId="{EAFD72C1-C8F2-4A27-8FB4-2C8AA7EAAE9F}"/>
    <pc:docChg chg="custSel modMainMaster">
      <pc:chgData name="Kristian Hennings" userId="c750005e-88d6-4112-85a2-8817d1a82a89" providerId="ADAL" clId="{EAFD72C1-C8F2-4A27-8FB4-2C8AA7EAAE9F}" dt="2022-10-20T08:44:20.012" v="19" actId="1036"/>
      <pc:docMkLst>
        <pc:docMk/>
      </pc:docMkLst>
      <pc:sldMasterChg chg="modSldLayout">
        <pc:chgData name="Kristian Hennings" userId="c750005e-88d6-4112-85a2-8817d1a82a89" providerId="ADAL" clId="{EAFD72C1-C8F2-4A27-8FB4-2C8AA7EAAE9F}" dt="2022-10-20T08:44:20.012" v="19" actId="1036"/>
        <pc:sldMasterMkLst>
          <pc:docMk/>
          <pc:sldMasterMk cId="0" sldId="2147483648"/>
        </pc:sldMasterMkLst>
        <pc:sldLayoutChg chg="addSp delSp modSp mod">
          <pc:chgData name="Kristian Hennings" userId="c750005e-88d6-4112-85a2-8817d1a82a89" providerId="ADAL" clId="{EAFD72C1-C8F2-4A27-8FB4-2C8AA7EAAE9F}" dt="2022-10-20T08:44:20.012" v="19" actId="1036"/>
          <pc:sldLayoutMkLst>
            <pc:docMk/>
            <pc:sldMasterMk cId="0" sldId="2147483648"/>
            <pc:sldLayoutMk cId="0" sldId="2147483649"/>
          </pc:sldLayoutMkLst>
          <pc:picChg chg="add del mod">
            <ac:chgData name="Kristian Hennings" userId="c750005e-88d6-4112-85a2-8817d1a82a89" providerId="ADAL" clId="{EAFD72C1-C8F2-4A27-8FB4-2C8AA7EAAE9F}" dt="2022-10-20T08:43:18.032" v="5" actId="478"/>
            <ac:picMkLst>
              <pc:docMk/>
              <pc:sldMasterMk cId="0" sldId="2147483648"/>
              <pc:sldLayoutMk cId="0" sldId="2147483649"/>
              <ac:picMk id="10" creationId="{AAE252DC-6158-B9BF-EE3B-417F8F0F6D6B}"/>
            </ac:picMkLst>
          </pc:picChg>
          <pc:picChg chg="del">
            <ac:chgData name="Kristian Hennings" userId="c750005e-88d6-4112-85a2-8817d1a82a89" providerId="ADAL" clId="{EAFD72C1-C8F2-4A27-8FB4-2C8AA7EAAE9F}" dt="2022-10-20T08:42:37.718" v="0" actId="478"/>
            <ac:picMkLst>
              <pc:docMk/>
              <pc:sldMasterMk cId="0" sldId="2147483648"/>
              <pc:sldLayoutMk cId="0" sldId="2147483649"/>
              <ac:picMk id="12" creationId="{00000000-0000-0000-0000-000000000000}"/>
            </ac:picMkLst>
          </pc:picChg>
          <pc:picChg chg="add del mod">
            <ac:chgData name="Kristian Hennings" userId="c750005e-88d6-4112-85a2-8817d1a82a89" providerId="ADAL" clId="{EAFD72C1-C8F2-4A27-8FB4-2C8AA7EAAE9F}" dt="2022-10-20T08:43:33.625" v="7" actId="478"/>
            <ac:picMkLst>
              <pc:docMk/>
              <pc:sldMasterMk cId="0" sldId="2147483648"/>
              <pc:sldLayoutMk cId="0" sldId="2147483649"/>
              <ac:picMk id="13" creationId="{99FC1C9B-20D6-B73D-9684-4A31BCC15CEF}"/>
            </ac:picMkLst>
          </pc:picChg>
          <pc:picChg chg="add mod">
            <ac:chgData name="Kristian Hennings" userId="c750005e-88d6-4112-85a2-8817d1a82a89" providerId="ADAL" clId="{EAFD72C1-C8F2-4A27-8FB4-2C8AA7EAAE9F}" dt="2022-10-20T08:44:20.012" v="19" actId="1036"/>
            <ac:picMkLst>
              <pc:docMk/>
              <pc:sldMasterMk cId="0" sldId="2147483648"/>
              <pc:sldLayoutMk cId="0" sldId="2147483649"/>
              <ac:picMk id="15" creationId="{17EFA3A3-273E-569B-D02F-9E0CCAFC425D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17EFA3A3-273E-569B-D02F-9E0CCAFC4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3199" y="503358"/>
            <a:ext cx="6065601" cy="35307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66335"/>
            <a:ext cx="9720071" cy="4481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4BD957-263F-C5EA-4788-2915344BF092}"/>
              </a:ext>
            </a:extLst>
          </p:cNvPr>
          <p:cNvSpPr/>
          <p:nvPr userDrawn="1"/>
        </p:nvSpPr>
        <p:spPr>
          <a:xfrm>
            <a:off x="0" y="6065550"/>
            <a:ext cx="12192000" cy="792450"/>
          </a:xfrm>
          <a:prstGeom prst="rect">
            <a:avLst/>
          </a:prstGeom>
          <a:solidFill>
            <a:srgbClr val="415A78"/>
          </a:solidFill>
          <a:ln>
            <a:solidFill>
              <a:srgbClr val="415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867437"/>
            <a:ext cx="9720071" cy="389904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3346D75-D012-2DD8-B887-13A1BC4B68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7730" y="6173136"/>
            <a:ext cx="2400142" cy="5772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920028-254C-5FDC-6F46-AC2645D2A5FF}"/>
              </a:ext>
            </a:extLst>
          </p:cNvPr>
          <p:cNvSpPr/>
          <p:nvPr userDrawn="1"/>
        </p:nvSpPr>
        <p:spPr>
          <a:xfrm>
            <a:off x="0" y="-8238"/>
            <a:ext cx="12192000" cy="1148756"/>
          </a:xfrm>
          <a:prstGeom prst="rect">
            <a:avLst/>
          </a:prstGeom>
          <a:solidFill>
            <a:srgbClr val="415A78"/>
          </a:solidFill>
          <a:ln>
            <a:solidFill>
              <a:srgbClr val="415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271426"/>
            <a:ext cx="9720072" cy="589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1FD81-6135-576B-6ACE-AC9BFEA4AF9C}"/>
              </a:ext>
            </a:extLst>
          </p:cNvPr>
          <p:cNvSpPr txBox="1"/>
          <p:nvPr userDrawn="1"/>
        </p:nvSpPr>
        <p:spPr>
          <a:xfrm>
            <a:off x="9643578" y="6169388"/>
            <a:ext cx="2474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1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Open and novel research devices for neuroscience.</a:t>
            </a:r>
            <a:endParaRPr lang="en-DK" sz="1600" i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248" y="4964467"/>
            <a:ext cx="7772400" cy="14630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Illustrations for protocols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75072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Devices</a:t>
            </a:r>
          </a:p>
        </p:txBody>
      </p:sp>
      <p:pic>
        <p:nvPicPr>
          <p:cNvPr id="1026" name="Picture 2" descr="Hero Image">
            <a:extLst>
              <a:ext uri="{FF2B5EF4-FFF2-40B4-BE49-F238E27FC236}">
                <a16:creationId xmlns:a16="http://schemas.microsoft.com/office/drawing/2014/main" id="{01E89374-C459-9E4F-ADF7-C75B4FC02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145" y="2090249"/>
            <a:ext cx="1188681" cy="5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ero Image">
            <a:extLst>
              <a:ext uri="{FF2B5EF4-FFF2-40B4-BE49-F238E27FC236}">
                <a16:creationId xmlns:a16="http://schemas.microsoft.com/office/drawing/2014/main" id="{9F4CB693-A9B2-CFDF-F5A4-98B45208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4497" y="2087793"/>
            <a:ext cx="1188681" cy="5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ero Image">
            <a:extLst>
              <a:ext uri="{FF2B5EF4-FFF2-40B4-BE49-F238E27FC236}">
                <a16:creationId xmlns:a16="http://schemas.microsoft.com/office/drawing/2014/main" id="{92DCB2CF-DEE9-E53E-0880-DD8120DE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3849" y="2087793"/>
            <a:ext cx="1188681" cy="5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ero Image">
            <a:extLst>
              <a:ext uri="{FF2B5EF4-FFF2-40B4-BE49-F238E27FC236}">
                <a16:creationId xmlns:a16="http://schemas.microsoft.com/office/drawing/2014/main" id="{F125AC1F-2739-613F-DC78-1125897D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3201" y="2036890"/>
            <a:ext cx="1392293" cy="6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7B7FD12-A618-33F6-518C-746BE101298E}"/>
              </a:ext>
            </a:extLst>
          </p:cNvPr>
          <p:cNvGrpSpPr/>
          <p:nvPr/>
        </p:nvGrpSpPr>
        <p:grpSpPr>
          <a:xfrm>
            <a:off x="2242388" y="4251103"/>
            <a:ext cx="1214203" cy="915556"/>
            <a:chOff x="1962134" y="2006005"/>
            <a:chExt cx="1214203" cy="915556"/>
          </a:xfrm>
        </p:grpSpPr>
        <p:pic>
          <p:nvPicPr>
            <p:cNvPr id="4" name="Picture 3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DBC55FF8-AF84-FF79-44A2-7549C9AE94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039" t="9140" r="11555" b="10903"/>
            <a:stretch/>
          </p:blipFill>
          <p:spPr>
            <a:xfrm>
              <a:off x="2062249" y="2006005"/>
              <a:ext cx="1114088" cy="7430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ED4AAB-D30B-6756-F964-62D78DE5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2003644" y="2534996"/>
              <a:ext cx="345055" cy="428076"/>
            </a:xfrm>
            <a:prstGeom prst="rect">
              <a:avLst/>
            </a:prstGeom>
          </p:spPr>
        </p:pic>
      </p:grpSp>
      <p:pic>
        <p:nvPicPr>
          <p:cNvPr id="5" name="Picture 2" descr="Product Image">
            <a:extLst>
              <a:ext uri="{FF2B5EF4-FFF2-40B4-BE49-F238E27FC236}">
                <a16:creationId xmlns:a16="http://schemas.microsoft.com/office/drawing/2014/main" id="{783AB472-6B66-DA39-5EE4-04226C025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8934" y="4430668"/>
            <a:ext cx="1188681" cy="48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.HIAMP 256 Biosignal Amplifier | g.tec medical engineering GmbH">
            <a:extLst>
              <a:ext uri="{FF2B5EF4-FFF2-40B4-BE49-F238E27FC236}">
                <a16:creationId xmlns:a16="http://schemas.microsoft.com/office/drawing/2014/main" id="{D96C4CD5-C67B-70BA-AC97-E963EC8BB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99331" y="4324813"/>
            <a:ext cx="888382" cy="6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S5 Isolated Bipolar Constant Current Stimulator | Digitimer">
            <a:extLst>
              <a:ext uri="{FF2B5EF4-FFF2-40B4-BE49-F238E27FC236}">
                <a16:creationId xmlns:a16="http://schemas.microsoft.com/office/drawing/2014/main" id="{119FB89E-1A28-12A4-C7EF-13BAD7064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64548" y="4324813"/>
            <a:ext cx="1043513" cy="6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188 Remote Electrode Selector - Stimulator Accessories | Digitimer Ltd">
            <a:extLst>
              <a:ext uri="{FF2B5EF4-FFF2-40B4-BE49-F238E27FC236}">
                <a16:creationId xmlns:a16="http://schemas.microsoft.com/office/drawing/2014/main" id="{82E77156-5BE5-70A1-FAC0-5D2F326DD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67017" y="4430669"/>
            <a:ext cx="841447" cy="45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controller&#10;&#10;Description automatically generated">
            <a:extLst>
              <a:ext uri="{FF2B5EF4-FFF2-40B4-BE49-F238E27FC236}">
                <a16:creationId xmlns:a16="http://schemas.microsoft.com/office/drawing/2014/main" id="{4745A5B1-1F9B-F5FF-1CD2-7F5F3D923BE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6165" y="1977266"/>
            <a:ext cx="1087193" cy="81539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E25D8C7-BCB9-900F-CBD4-F8A1999AE8C5}"/>
              </a:ext>
            </a:extLst>
          </p:cNvPr>
          <p:cNvGrpSpPr/>
          <p:nvPr/>
        </p:nvGrpSpPr>
        <p:grpSpPr>
          <a:xfrm>
            <a:off x="9424029" y="1882379"/>
            <a:ext cx="923025" cy="1005168"/>
            <a:chOff x="10048467" y="1995437"/>
            <a:chExt cx="1156206" cy="1313663"/>
          </a:xfrm>
        </p:grpSpPr>
        <p:pic>
          <p:nvPicPr>
            <p:cNvPr id="15" name="Picture 14" descr="A black rectangular object with a blue logo on it&#10;&#10;Description automatically generated">
              <a:extLst>
                <a:ext uri="{FF2B5EF4-FFF2-40B4-BE49-F238E27FC236}">
                  <a16:creationId xmlns:a16="http://schemas.microsoft.com/office/drawing/2014/main" id="{67BF6BF2-A690-7546-51B9-1663AC03C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568174" y="1995437"/>
              <a:ext cx="636499" cy="70486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0AFA55-5BB1-69A4-0953-BDB5239E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48467" y="2685090"/>
              <a:ext cx="394467" cy="624010"/>
            </a:xfrm>
            <a:prstGeom prst="rect">
              <a:avLst/>
            </a:prstGeom>
          </p:spPr>
        </p:pic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12EE77FB-7FFB-CEB0-2A7A-4EDC5EE3D0EA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rot="5400000" flipH="1">
              <a:off x="10558455" y="2372336"/>
              <a:ext cx="15214" cy="640724"/>
            </a:xfrm>
            <a:prstGeom prst="curvedConnector5">
              <a:avLst>
                <a:gd name="adj1" fmla="val -1963749"/>
                <a:gd name="adj2" fmla="val 59444"/>
                <a:gd name="adj3" fmla="val 20637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F4355A1-3187-A38E-DBD3-20A0B4DDFCA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7723" y="2146228"/>
            <a:ext cx="314912" cy="4774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CDE078A-DE98-0F17-999F-BB125AC24AA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1428" y="4145341"/>
            <a:ext cx="642875" cy="1021318"/>
          </a:xfrm>
          <a:prstGeom prst="rect">
            <a:avLst/>
          </a:prstGeom>
        </p:spPr>
      </p:pic>
      <p:pic>
        <p:nvPicPr>
          <p:cNvPr id="31" name="Picture 2" descr="LOGITECH GAMING JOYSTICK GAMEPAD F310">
            <a:extLst>
              <a:ext uri="{FF2B5EF4-FFF2-40B4-BE49-F238E27FC236}">
                <a16:creationId xmlns:a16="http://schemas.microsoft.com/office/drawing/2014/main" id="{C9BCA951-E9F8-4B8B-32AE-96E0B4497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973" y="4226725"/>
            <a:ext cx="1166594" cy="8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5FDB41-4DCB-F61E-77FB-444A1BF8482B}"/>
              </a:ext>
            </a:extLst>
          </p:cNvPr>
          <p:cNvSpPr txBox="1"/>
          <p:nvPr/>
        </p:nvSpPr>
        <p:spPr>
          <a:xfrm>
            <a:off x="608973" y="1760092"/>
            <a:ext cx="1239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CPAR+</a:t>
            </a:r>
            <a:endParaRPr lang="en-DK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C3D8B5-7F97-220C-70D3-5297CCDEEF50}"/>
              </a:ext>
            </a:extLst>
          </p:cNvPr>
          <p:cNvSpPr txBox="1"/>
          <p:nvPr/>
        </p:nvSpPr>
        <p:spPr>
          <a:xfrm>
            <a:off x="2342503" y="1759397"/>
            <a:ext cx="1038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I/O</a:t>
            </a:r>
            <a:endParaRPr lang="en-DK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DB1F9A-2CB0-B048-29CB-99CC693D5EE9}"/>
              </a:ext>
            </a:extLst>
          </p:cNvPr>
          <p:cNvSpPr txBox="1"/>
          <p:nvPr/>
        </p:nvSpPr>
        <p:spPr>
          <a:xfrm>
            <a:off x="4112832" y="1743879"/>
            <a:ext cx="119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SCALE</a:t>
            </a:r>
            <a:endParaRPr lang="en-DK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1E852-F76F-F47A-90E4-FC844969DDA4}"/>
              </a:ext>
            </a:extLst>
          </p:cNvPr>
          <p:cNvSpPr txBox="1"/>
          <p:nvPr/>
        </p:nvSpPr>
        <p:spPr>
          <a:xfrm>
            <a:off x="5959498" y="1710374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BUTTON</a:t>
            </a:r>
            <a:endParaRPr lang="en-DK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A1879C-7D04-203B-C898-C39C49B1FA5B}"/>
              </a:ext>
            </a:extLst>
          </p:cNvPr>
          <p:cNvSpPr txBox="1"/>
          <p:nvPr/>
        </p:nvSpPr>
        <p:spPr>
          <a:xfrm>
            <a:off x="7666455" y="1700267"/>
            <a:ext cx="1060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PAD</a:t>
            </a:r>
            <a:endParaRPr lang="en-DK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189AE-5D91-DC76-6866-B9CD0F6F937B}"/>
              </a:ext>
            </a:extLst>
          </p:cNvPr>
          <p:cNvSpPr txBox="1"/>
          <p:nvPr/>
        </p:nvSpPr>
        <p:spPr>
          <a:xfrm>
            <a:off x="9261629" y="1667250"/>
            <a:ext cx="108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VTG</a:t>
            </a:r>
            <a:endParaRPr lang="en-DK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F9BBB-66B7-E8BA-2D6B-5C947EDAEA6D}"/>
              </a:ext>
            </a:extLst>
          </p:cNvPr>
          <p:cNvSpPr txBox="1"/>
          <p:nvPr/>
        </p:nvSpPr>
        <p:spPr>
          <a:xfrm>
            <a:off x="10730571" y="1897896"/>
            <a:ext cx="107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ATG</a:t>
            </a:r>
            <a:endParaRPr lang="en-DK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CC907C-AE96-E744-E65B-B061748EEA23}"/>
              </a:ext>
            </a:extLst>
          </p:cNvPr>
          <p:cNvSpPr txBox="1"/>
          <p:nvPr/>
        </p:nvSpPr>
        <p:spPr>
          <a:xfrm>
            <a:off x="542605" y="3974104"/>
            <a:ext cx="649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Joystick</a:t>
            </a:r>
            <a:endParaRPr lang="en-DK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24CEE-8A6E-1BD8-AFDF-525D02FD8308}"/>
              </a:ext>
            </a:extLst>
          </p:cNvPr>
          <p:cNvSpPr txBox="1"/>
          <p:nvPr/>
        </p:nvSpPr>
        <p:spPr>
          <a:xfrm>
            <a:off x="2211731" y="3949726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EA Tactors</a:t>
            </a:r>
            <a:endParaRPr lang="en-DK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F6B17-C643-8621-EA10-767F1B36D95A}"/>
              </a:ext>
            </a:extLst>
          </p:cNvPr>
          <p:cNvSpPr txBox="1"/>
          <p:nvPr/>
        </p:nvSpPr>
        <p:spPr>
          <a:xfrm>
            <a:off x="3838885" y="4112272"/>
            <a:ext cx="839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NI DAQmx</a:t>
            </a:r>
            <a:endParaRPr lang="en-DK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B37C64-E1B9-3E5D-87F2-E0FA383061A0}"/>
              </a:ext>
            </a:extLst>
          </p:cNvPr>
          <p:cNvSpPr txBox="1"/>
          <p:nvPr/>
        </p:nvSpPr>
        <p:spPr>
          <a:xfrm>
            <a:off x="5769248" y="390907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EEG Amplifier</a:t>
            </a:r>
            <a:endParaRPr lang="en-DK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ECEB4B-B8E5-1970-0903-8066092CC811}"/>
              </a:ext>
            </a:extLst>
          </p:cNvPr>
          <p:cNvSpPr txBox="1"/>
          <p:nvPr/>
        </p:nvSpPr>
        <p:spPr>
          <a:xfrm>
            <a:off x="7517717" y="3926840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Electrical Stimulator</a:t>
            </a:r>
            <a:endParaRPr lang="en-DK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2C177E-5F71-DD43-6E24-921D5D033309}"/>
              </a:ext>
            </a:extLst>
          </p:cNvPr>
          <p:cNvSpPr txBox="1"/>
          <p:nvPr/>
        </p:nvSpPr>
        <p:spPr>
          <a:xfrm>
            <a:off x="9271470" y="3868342"/>
            <a:ext cx="118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Electrode Switch</a:t>
            </a:r>
            <a:endParaRPr lang="en-DK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90659B-1FBF-E7C1-A192-DFA6F7F315C8}"/>
              </a:ext>
            </a:extLst>
          </p:cNvPr>
          <p:cNvSpPr txBox="1"/>
          <p:nvPr/>
        </p:nvSpPr>
        <p:spPr>
          <a:xfrm>
            <a:off x="10744200" y="3858671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Headphones</a:t>
            </a:r>
            <a:endParaRPr lang="en-DK" sz="1200" dirty="0"/>
          </a:p>
        </p:txBody>
      </p:sp>
    </p:spTree>
    <p:extLst>
      <p:ext uri="{BB962C8B-B14F-4D97-AF65-F5344CB8AC3E}">
        <p14:creationId xmlns:p14="http://schemas.microsoft.com/office/powerpoint/2010/main" val="303279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03F9-223C-455F-F661-7CE5585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8076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2FA-5BB3-8CD6-B409-442209EE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Cuff pressure algometry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09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F04F-B198-1A8A-4094-13188412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Cuff Pressure Algometry (Display Version)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8068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03D0-E381-DE04-49F5-16D49F6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Screen Calibration Protocol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9301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1646-E47E-1DDC-4D95-4B16743E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Visual Cognitive Task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537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0560-236C-AE23-06FE-90407710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3830-D483-9E54-A0C4-429C6F37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658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rgbClr val="333333"/>
      </a:dk1>
      <a:lt1>
        <a:sysClr val="window" lastClr="FFFFFF"/>
      </a:lt1>
      <a:dk2>
        <a:srgbClr val="39302A"/>
      </a:dk2>
      <a:lt2>
        <a:srgbClr val="E5DEDB"/>
      </a:lt2>
      <a:accent1>
        <a:srgbClr val="84FFDF"/>
      </a:accent1>
      <a:accent2>
        <a:srgbClr val="415A78"/>
      </a:accent2>
      <a:accent3>
        <a:srgbClr val="88A0BE"/>
      </a:accent3>
      <a:accent4>
        <a:srgbClr val="EC7016"/>
      </a:accent4>
      <a:accent5>
        <a:srgbClr val="E64823"/>
      </a:accent5>
      <a:accent6>
        <a:srgbClr val="9C6A6A"/>
      </a:accent6>
      <a:hlink>
        <a:srgbClr val="415A78"/>
      </a:hlink>
      <a:folHlink>
        <a:srgbClr val="7F723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fb7b4b-871d-4c24-9d42-16b14ecd044c" xsi:nil="true"/>
    <lcf76f155ced4ddcb4097134ff3c332f xmlns="51c7d8ad-74c8-4833-8478-0d0a5cafce0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8" ma:contentTypeDescription="Create a new document." ma:contentTypeScope="" ma:versionID="f22bde94a6705f7f7e236c14bc19f189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273248db29f554cba2c15e8dd349c138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68842-BF5C-45DB-BB6A-ECAAECBC831B}">
  <ds:schemaRefs>
    <ds:schemaRef ds:uri="http://schemas.microsoft.com/office/2006/metadata/properties"/>
    <ds:schemaRef ds:uri="http://schemas.microsoft.com/office/infopath/2007/PartnerControls"/>
    <ds:schemaRef ds:uri="6dfb7b4b-871d-4c24-9d42-16b14ecd044c"/>
    <ds:schemaRef ds:uri="51c7d8ad-74c8-4833-8478-0d0a5cafce0c"/>
  </ds:schemaRefs>
</ds:datastoreItem>
</file>

<file path=customXml/itemProps2.xml><?xml version="1.0" encoding="utf-8"?>
<ds:datastoreItem xmlns:ds="http://schemas.openxmlformats.org/officeDocument/2006/customXml" ds:itemID="{B3784A21-AD5D-423F-81C7-D396C0BFBE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6ADD2F-D232-4122-A6A8-87A2E1A8A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209</TotalTime>
  <Words>56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Noto Sans</vt:lpstr>
      <vt:lpstr>Tw Cen MT</vt:lpstr>
      <vt:lpstr>Tw Cen MT Condensed</vt:lpstr>
      <vt:lpstr>Wingdings 3</vt:lpstr>
      <vt:lpstr>Integral</vt:lpstr>
      <vt:lpstr>Experiments</vt:lpstr>
      <vt:lpstr>Devices</vt:lpstr>
      <vt:lpstr>Introduction to LabBench</vt:lpstr>
      <vt:lpstr>Cuff pressure algometry</vt:lpstr>
      <vt:lpstr>Cuff Pressure Algometry (Display Version)</vt:lpstr>
      <vt:lpstr>Screen Calibration Protocol</vt:lpstr>
      <vt:lpstr>Visual Cognitive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Kristian Hennings</dc:creator>
  <cp:lastModifiedBy>Kristian Hennings</cp:lastModifiedBy>
  <cp:revision>30</cp:revision>
  <dcterms:created xsi:type="dcterms:W3CDTF">2016-06-13T10:35:13Z</dcterms:created>
  <dcterms:modified xsi:type="dcterms:W3CDTF">2024-09-24T12:26:26Z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0x0101005B996248A2D0E04D87B9DBB54D269DA4</vt:lpwstr>
  </property>
  <property fmtid="{D5CDD505-2E9C-101B-9397-08002B2CF9AE}" pid="3" name="MediaServiceImageTags">
    <vt:lpwstr/>
  </property>
</Properties>
</file>