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32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8359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2217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99964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89861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153605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EC865-E64D-4DF0-B691-BE0D210781A8}" type="datetimeFigureOut">
              <a:rPr lang="en-DK" smtClean="0"/>
              <a:t>24/09/2024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391306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AEC865-E64D-4DF0-B691-BE0D210781A8}" type="datetimeFigureOut">
              <a:rPr lang="en-DK" smtClean="0"/>
              <a:t>24/09/2024</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29763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C865-E64D-4DF0-B691-BE0D210781A8}" type="datetimeFigureOut">
              <a:rPr lang="en-DK" smtClean="0"/>
              <a:t>24/09/2024</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384272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EC865-E64D-4DF0-B691-BE0D210781A8}" type="datetimeFigureOut">
              <a:rPr lang="en-DK" smtClean="0"/>
              <a:t>24/09/2024</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157761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AEC865-E64D-4DF0-B691-BE0D210781A8}" type="datetimeFigureOut">
              <a:rPr lang="en-DK" smtClean="0"/>
              <a:t>24/09/2024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114636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AEC865-E64D-4DF0-B691-BE0D210781A8}" type="datetimeFigureOut">
              <a:rPr lang="en-DK" smtClean="0"/>
              <a:t>24/09/2024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96149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FAAEC865-E64D-4DF0-B691-BE0D210781A8}" type="datetimeFigureOut">
              <a:rPr lang="en-DK" smtClean="0"/>
              <a:t>24/09/2024</a:t>
            </a:fld>
            <a:endParaRPr lang="en-DK"/>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DK"/>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65D6BEF4-BC4B-417D-B94F-C769573E2C29}" type="slidenum">
              <a:rPr lang="en-DK" smtClean="0"/>
              <a:t>‹#›</a:t>
            </a:fld>
            <a:endParaRPr lang="en-DK"/>
          </a:p>
        </p:txBody>
      </p:sp>
    </p:spTree>
    <p:extLst>
      <p:ext uri="{BB962C8B-B14F-4D97-AF65-F5344CB8AC3E}">
        <p14:creationId xmlns:p14="http://schemas.microsoft.com/office/powerpoint/2010/main" val="13864849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looking at a computer screen&#10;&#10;Description automatically generated">
            <a:extLst>
              <a:ext uri="{FF2B5EF4-FFF2-40B4-BE49-F238E27FC236}">
                <a16:creationId xmlns:a16="http://schemas.microsoft.com/office/drawing/2014/main" id="{5D826582-A460-6677-C302-DC34DF421E6E}"/>
              </a:ext>
            </a:extLst>
          </p:cNvPr>
          <p:cNvPicPr>
            <a:picLocks noChangeAspect="1"/>
          </p:cNvPicPr>
          <p:nvPr/>
        </p:nvPicPr>
        <p:blipFill>
          <a:blip r:embed="rId2">
            <a:extLst>
              <a:ext uri="{28A0092B-C50C-407E-A947-70E740481C1C}">
                <a14:useLocalDpi xmlns:a14="http://schemas.microsoft.com/office/drawing/2010/main" val="0"/>
              </a:ext>
            </a:extLst>
          </a:blip>
          <a:srcRect t="18857"/>
          <a:stretch/>
        </p:blipFill>
        <p:spPr>
          <a:xfrm>
            <a:off x="0" y="0"/>
            <a:ext cx="6858000" cy="5564777"/>
          </a:xfrm>
          <a:prstGeom prst="rect">
            <a:avLst/>
          </a:prstGeom>
        </p:spPr>
      </p:pic>
      <p:sp>
        <p:nvSpPr>
          <p:cNvPr id="11" name="Freeform: Shape 10">
            <a:extLst>
              <a:ext uri="{FF2B5EF4-FFF2-40B4-BE49-F238E27FC236}">
                <a16:creationId xmlns:a16="http://schemas.microsoft.com/office/drawing/2014/main" id="{B2D9FF8D-20EE-3A19-AD66-B77B6DC7F06E}"/>
              </a:ext>
            </a:extLst>
          </p:cNvPr>
          <p:cNvSpPr/>
          <p:nvPr/>
        </p:nvSpPr>
        <p:spPr>
          <a:xfrm>
            <a:off x="0" y="4431012"/>
            <a:ext cx="6858000" cy="5474989"/>
          </a:xfrm>
          <a:custGeom>
            <a:avLst/>
            <a:gdLst>
              <a:gd name="connsiteX0" fmla="*/ 0 w 6858000"/>
              <a:gd name="connsiteY0" fmla="*/ 0 h 5474989"/>
              <a:gd name="connsiteX1" fmla="*/ 6858000 w 6858000"/>
              <a:gd name="connsiteY1" fmla="*/ 1132671 h 5474989"/>
              <a:gd name="connsiteX2" fmla="*/ 6858000 w 6858000"/>
              <a:gd name="connsiteY2" fmla="*/ 5474989 h 5474989"/>
              <a:gd name="connsiteX3" fmla="*/ 0 w 6858000"/>
              <a:gd name="connsiteY3" fmla="*/ 5474989 h 5474989"/>
            </a:gdLst>
            <a:ahLst/>
            <a:cxnLst>
              <a:cxn ang="0">
                <a:pos x="connsiteX0" y="connsiteY0"/>
              </a:cxn>
              <a:cxn ang="0">
                <a:pos x="connsiteX1" y="connsiteY1"/>
              </a:cxn>
              <a:cxn ang="0">
                <a:pos x="connsiteX2" y="connsiteY2"/>
              </a:cxn>
              <a:cxn ang="0">
                <a:pos x="connsiteX3" y="connsiteY3"/>
              </a:cxn>
            </a:cxnLst>
            <a:rect l="l" t="t" r="r" b="b"/>
            <a:pathLst>
              <a:path w="6858000" h="5474989">
                <a:moveTo>
                  <a:pt x="0" y="0"/>
                </a:moveTo>
                <a:lnTo>
                  <a:pt x="6858000" y="1132671"/>
                </a:lnTo>
                <a:lnTo>
                  <a:pt x="6858000" y="5474989"/>
                </a:lnTo>
                <a:lnTo>
                  <a:pt x="0" y="5474989"/>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DK"/>
          </a:p>
        </p:txBody>
      </p:sp>
      <p:sp>
        <p:nvSpPr>
          <p:cNvPr id="12" name="TextBox 11">
            <a:extLst>
              <a:ext uri="{FF2B5EF4-FFF2-40B4-BE49-F238E27FC236}">
                <a16:creationId xmlns:a16="http://schemas.microsoft.com/office/drawing/2014/main" id="{B95C92B8-E136-D8BC-05F0-BA37585F6F03}"/>
              </a:ext>
            </a:extLst>
          </p:cNvPr>
          <p:cNvSpPr txBox="1"/>
          <p:nvPr/>
        </p:nvSpPr>
        <p:spPr>
          <a:xfrm>
            <a:off x="326571" y="5564777"/>
            <a:ext cx="6283235" cy="3293209"/>
          </a:xfrm>
          <a:prstGeom prst="rect">
            <a:avLst/>
          </a:prstGeom>
          <a:noFill/>
        </p:spPr>
        <p:txBody>
          <a:bodyPr wrap="square" rtlCol="0">
            <a:spAutoFit/>
          </a:bodyPr>
          <a:lstStyle/>
          <a:p>
            <a:r>
              <a:rPr lang="en-US" sz="2400" dirty="0"/>
              <a:t>Protocol Title</a:t>
            </a:r>
          </a:p>
          <a:p>
            <a:r>
              <a:rPr lang="en-US" sz="1400" dirty="0"/>
              <a:t>First name, Last name</a:t>
            </a:r>
          </a:p>
          <a:p>
            <a:endParaRPr lang="en-US" sz="1400" dirty="0"/>
          </a:p>
          <a:p>
            <a:pPr algn="just"/>
            <a:r>
              <a:rPr lang="en-US" sz="1200" dirty="0"/>
              <a:t>The Stroop Task is a psychological experiment designed to study cognitive control and interference. In this task, participants are presented with words that represent colors (e.g., "red," "blue," "green") but are printed in incongruent colors (e.g., the word "red" printed in blue ink). The participant's goal is to name the color of the ink, not the word itself. This creates a conflict between the automatic process of reading the word and the task of identifying the ink color, requiring cognitive effort to suppress the more dominant reading response.</a:t>
            </a:r>
          </a:p>
          <a:p>
            <a:pPr algn="just"/>
            <a:endParaRPr lang="en-US" sz="1200" dirty="0"/>
          </a:p>
          <a:p>
            <a:pPr algn="just"/>
            <a:r>
              <a:rPr lang="en-US" sz="1200" dirty="0"/>
              <a:t>The experiment typically includes two conditions: congruent, where the word and ink color match, and incongruent, where they do not. Reaction times and accuracy are measured, with participants usually taking longer and making more errors in the incongruent condition. The Stroop Task is widely used to assess attention, cognitive flexibility, and the ability to manage interference, often in studies of executive function and brain disorders.</a:t>
            </a:r>
          </a:p>
          <a:p>
            <a:endParaRPr lang="en-US" sz="1200" dirty="0"/>
          </a:p>
        </p:txBody>
      </p:sp>
      <p:pic>
        <p:nvPicPr>
          <p:cNvPr id="14" name="Picture 13" descr="A black text on a white background&#10;&#10;Description automatically generated">
            <a:extLst>
              <a:ext uri="{FF2B5EF4-FFF2-40B4-BE49-F238E27FC236}">
                <a16:creationId xmlns:a16="http://schemas.microsoft.com/office/drawing/2014/main" id="{FA3A3C47-6BBA-0A7A-3943-B369B53F3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024" y="9086714"/>
            <a:ext cx="2344782" cy="595041"/>
          </a:xfrm>
          <a:prstGeom prst="rect">
            <a:avLst/>
          </a:prstGeom>
        </p:spPr>
      </p:pic>
    </p:spTree>
    <p:extLst>
      <p:ext uri="{BB962C8B-B14F-4D97-AF65-F5344CB8AC3E}">
        <p14:creationId xmlns:p14="http://schemas.microsoft.com/office/powerpoint/2010/main" val="2097761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194</Words>
  <Application>Microsoft Office PowerPoint</Application>
  <PresentationFormat>A4 Paper (210x297 mm)</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8</cp:revision>
  <dcterms:created xsi:type="dcterms:W3CDTF">2024-09-24T11:34:15Z</dcterms:created>
  <dcterms:modified xsi:type="dcterms:W3CDTF">2024-09-24T11:44:30Z</dcterms:modified>
</cp:coreProperties>
</file>