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4C16-7B7E-5EBA-73D5-0F17B568D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CF01-276F-E638-02BF-DFE88A1F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20BE-13C3-4556-C994-4E0B3404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C0DB-08AD-AEA7-C18C-F6D249E7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C55A-E077-B755-F13C-0AEC78B6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277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003C-2FE2-048A-58B4-1F6352E7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5033C-DD2A-475E-C0CF-0EBFF01F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C99DC-5F63-89F8-6414-C3F111D5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305D-083B-B873-E913-83A42697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85E71-AD5B-9BA6-854F-AEF5E2C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500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A2263-2796-E852-5028-AF960589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2EF92-E016-E166-F19D-6CC10887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A44F-C09B-8D50-D619-73B4C85B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662AF-7E5C-9E1C-AC57-32C1586E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6ACA-C708-FF68-868C-E1F71832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228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3830-225E-17CD-3861-E519ABFD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8B76-796A-8396-B582-D468CB3D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D4784-D599-E3B7-7EE7-8BDB7D72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39B-E8C4-FD16-C486-D12C7F37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20C0-1B1B-BA22-70CD-C2F8AB7F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680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0CAD-B791-0B55-47E7-413C0424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0B5D-42A9-5EE2-3544-68C607AE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FFE5-626E-6397-8D48-734758B0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599A-9705-A2B1-0FE1-E153C35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EABB-C9BE-C4C8-B514-09F93B48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0863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3099-8900-7BA9-B5B6-CD3A12EA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975F-1015-E91F-34B1-86D1D40EF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2AC73-F124-F48E-2D03-CF088D706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6D629-A609-3369-FDB4-6010B2BF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2261D-2B48-EACC-AE47-E90451AF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771E5-7479-574D-4D16-036B4CF0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81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ED4A-2530-A3A1-4574-3A2F1C94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FB792-108E-7159-1B10-58D17B7E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5E8AA-6DF4-73FD-1201-FA0B4DDB9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A7E17-9C24-A74D-5FA3-A292AE33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D0AA-DAD6-3F5B-64E8-0BBE76AD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037A1-68CF-1CE7-348F-3FBC5B4D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A9CD4-4BF3-3EDF-730A-D86CA407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5DEA1-6E27-6C91-31DC-04985D4A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575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442D-443F-BDFF-A4ED-05347CEE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BB025-7AA0-31DB-B4A8-34A02D8E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3C21D-EE1A-6099-72FA-93495565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00604-6242-AC78-03DB-CF80CEB0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764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BAC50-BB24-F5C8-4EE5-B79F83A8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F1B89-90F9-A5CA-C62D-F8D0ECCA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33D23-A8DB-0B76-09C5-7B26ADD6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443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93D2-3316-3D3C-8975-E1E5DF36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B690-5702-C202-AB28-D76640E7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98BEA-A023-DEEA-5B91-DE4306F72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FBB0D-42FA-AF13-BF1D-E53BAE56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5868B-7107-FC1F-1459-18586F52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9F505-FB8F-B59A-F085-6F4AED06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380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F4C1-7B5F-E918-96AB-61086B28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BCBEE-6391-448F-C664-AECD060A8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F50A8-487E-3C56-8D6F-F68043004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F2E42-6A03-3BA8-E20E-31A4B69C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62AE0-5F21-FD0B-DF52-22A5EBEB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6D8E1-C057-6B55-D448-C09AD32F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83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D1332-BF45-3EA5-0996-F9C10B2B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D83DA-E091-F5F3-338E-D99DD80C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4EE6-1DE7-68BF-E842-2C0C7F993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94E8C-FC75-41A8-A75A-6DCBE54C971A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56F3-2712-DAE3-2D24-B781FDE9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B2C3-0834-C7C6-6C59-9BACCE6D4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635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4E22FF-07D5-000E-14A7-96645B792A85}"/>
              </a:ext>
            </a:extLst>
          </p:cNvPr>
          <p:cNvSpPr txBox="1"/>
          <p:nvPr/>
        </p:nvSpPr>
        <p:spPr>
          <a:xfrm>
            <a:off x="1719802" y="2908272"/>
            <a:ext cx="47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Rating scale you will see during the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61998-7540-8960-3501-B082DD49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495" y="432748"/>
            <a:ext cx="3474219" cy="2305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8F06A-9FB7-7FEE-CFC2-AC16F21A75CD}"/>
              </a:ext>
            </a:extLst>
          </p:cNvPr>
          <p:cNvSpPr txBox="1"/>
          <p:nvPr/>
        </p:nvSpPr>
        <p:spPr>
          <a:xfrm>
            <a:off x="8513120" y="2782669"/>
            <a:ext cx="273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LabBench</a:t>
            </a:r>
            <a:r>
              <a:rPr lang="da-DK" dirty="0"/>
              <a:t>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use</a:t>
            </a:r>
            <a:r>
              <a:rPr lang="da-DK" dirty="0"/>
              <a:t> for the ratings.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8C247-6FDF-8F40-B4A0-51F83B792184}"/>
              </a:ext>
            </a:extLst>
          </p:cNvPr>
          <p:cNvSpPr txBox="1"/>
          <p:nvPr/>
        </p:nvSpPr>
        <p:spPr>
          <a:xfrm>
            <a:off x="8719930" y="87397"/>
            <a:ext cx="315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horizontal</a:t>
            </a:r>
            <a:r>
              <a:rPr lang="da-DK" dirty="0"/>
              <a:t> </a:t>
            </a:r>
            <a:r>
              <a:rPr lang="da-DK" dirty="0" err="1"/>
              <a:t>scroll</a:t>
            </a:r>
            <a:r>
              <a:rPr lang="da-DK" dirty="0"/>
              <a:t> bar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use</a:t>
            </a:r>
            <a:r>
              <a:rPr lang="da-DK" dirty="0"/>
              <a:t> for the ratings.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C8DB1A-98CD-B9F3-B423-9365653222F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881407" y="733728"/>
            <a:ext cx="413920" cy="553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03C007C-C2FD-5C7E-D475-CCA658E440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7" t="43404" r="22997" b="35887"/>
          <a:stretch/>
        </p:blipFill>
        <p:spPr>
          <a:xfrm>
            <a:off x="732217" y="909812"/>
            <a:ext cx="6120411" cy="1351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ADC0E4-182C-476A-F1EC-68A5B1E2B1EB}"/>
              </a:ext>
            </a:extLst>
          </p:cNvPr>
          <p:cNvSpPr txBox="1"/>
          <p:nvPr/>
        </p:nvSpPr>
        <p:spPr>
          <a:xfrm>
            <a:off x="188656" y="1849379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0/No itch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17BBB-0FB1-609C-C385-6EA82492197D}"/>
              </a:ext>
            </a:extLst>
          </p:cNvPr>
          <p:cNvSpPr txBox="1"/>
          <p:nvPr/>
        </p:nvSpPr>
        <p:spPr>
          <a:xfrm>
            <a:off x="6426746" y="1899929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10/Worst imaginable itch</a:t>
            </a:r>
          </a:p>
        </p:txBody>
      </p:sp>
    </p:spTree>
    <p:extLst>
      <p:ext uri="{BB962C8B-B14F-4D97-AF65-F5344CB8AC3E}">
        <p14:creationId xmlns:p14="http://schemas.microsoft.com/office/powerpoint/2010/main" val="111928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A6DE6-FFC8-5652-D55F-2440AAFC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30" y="649235"/>
            <a:ext cx="3434688" cy="2362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AC674-0074-241F-BC27-3B7FA233272B}"/>
              </a:ext>
            </a:extLst>
          </p:cNvPr>
          <p:cNvSpPr txBox="1"/>
          <p:nvPr/>
        </p:nvSpPr>
        <p:spPr>
          <a:xfrm>
            <a:off x="6372447" y="2484622"/>
            <a:ext cx="307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Rating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the rating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9F0F4-6B32-073A-A0C3-D8278AB6B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35" y="880067"/>
            <a:ext cx="6923172" cy="1574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EA325-84A2-A399-F67D-4EE8D770F500}"/>
              </a:ext>
            </a:extLst>
          </p:cNvPr>
          <p:cNvSpPr txBox="1"/>
          <p:nvPr/>
        </p:nvSpPr>
        <p:spPr>
          <a:xfrm>
            <a:off x="2600449" y="233736"/>
            <a:ext cx="27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 scroll bar you will use for the ratings.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6DF6D0-91C2-A616-0CDA-94C4A08E537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862469" y="880067"/>
            <a:ext cx="1111382" cy="63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8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6CF1FFD-AE2B-2B0E-D2F9-47B382B9A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4" y="143300"/>
            <a:ext cx="213048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K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0D1427B-2374-984B-6B30-12DC2C17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4" y="143301"/>
            <a:ext cx="12420591" cy="641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5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4</cp:revision>
  <dcterms:created xsi:type="dcterms:W3CDTF">2024-04-19T13:38:13Z</dcterms:created>
  <dcterms:modified xsi:type="dcterms:W3CDTF">2024-04-19T13:42:22Z</dcterms:modified>
</cp:coreProperties>
</file>