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2044-24A3-3DDD-AFD0-64217EBA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9727-1709-10A9-309E-D5E57336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47E0-51A0-07FD-1195-28B499A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101A-EDAA-A9B3-5531-4B6E32CE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814-F18F-953A-16D5-30B35DC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22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DCAA-35FE-4A05-D63F-7A574ACF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9972D-E180-B9E6-EAC4-7D4AA283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6AE4-2F67-767B-805A-4FC8FE2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A865-1602-9304-DAE1-DE30B90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DBC3-0359-533D-9A33-40D68CE8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2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0A99E-EEE7-8D09-EC48-21F91A3E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1D88-1586-1D77-8BBC-6FC5141D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EC06-2DBE-6499-886C-F71FBF0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DFC6-6C2F-4D57-536F-403034C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F61E-A79D-FE13-CF9B-878F2CE2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94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817A-258C-F1AF-A164-80C8DC76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7B22-BC1D-466E-E901-C1D3A27F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628-8FEB-79FA-D0FE-7E408630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DEB9-B367-6399-47B6-31D76FB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DF09-B330-73DE-9A12-EA65C770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358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E15-9B16-BF26-B6EB-0CB1C143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74A-542D-341A-CCC0-4074191D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C049-823D-2737-4BFE-E0807A3B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B3DC-33EC-3CE8-C199-FB2812EF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A91A-8C34-9C94-8CC3-1B49E85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10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409E-3EFB-5115-DCEC-7CDE0272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D784-059E-040B-15A8-B776AB3E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AE2C-9AED-7F36-EA93-E7EDC0FF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5D2B7-3189-EEA1-C90E-B35C8B7C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8B759-61B1-2C71-E4D4-6C32CA0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1A03-992F-E437-3523-C390A28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01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81D-8925-D5A0-3AA0-127A089E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5A4D-9F78-31C7-764A-6CA3102B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8881-25A8-6BBE-7B32-3BD70AE9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4D0B-6ED8-E3B2-D1B9-83C64D68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97A8-5F65-B40C-8AE4-F3D653AB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4C5F4-989F-59A1-73BB-3BB307F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D740-192E-051D-0927-6E04DCA5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1F320-5355-8879-B372-A6DBDD2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81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4AB-23D4-D437-C53A-3B852062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A017B-B651-A54D-E548-9FF44AFD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0822-2E1C-48B4-E1C4-8452090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E97FB-ED57-838C-E18E-2692199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26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2C6FC-5994-C436-DB47-6FBB0F05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FFEFA-879F-EF0E-52EE-95868141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2D80-6127-F77F-9396-3B01856A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6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94A8-404C-A4BA-DEDA-4A7E40C8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03B3-20BD-F40E-C53F-2496C946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4979-0B65-3D16-AAD1-5AE47096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CEBB-74FA-77DA-3594-B40A6D44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FCB4-FD90-B76A-D135-A2BE2B8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0E7-D34E-C174-0A49-1E486DD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48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5F37-ADC6-A6FC-1840-C2F633B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B4CDB-915E-ED12-2B7E-B7D047A41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225F-C578-D725-EAAA-86201725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DD4E-4FAC-98AD-4E9C-02D1E18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ED5D-9C3F-1C19-9B6B-D7E3720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310A-E545-F2F8-C479-5A6A7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51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0B8B7-1C7F-7797-E118-1509E2CD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92F6-682A-8F22-E5E5-6366FF30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F2D6-8A0F-9365-06DB-555CA7378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D7D3-453F-BD8A-BEEE-3EE9C25A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E379-BA50-3B67-FDB8-4DA02B12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19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B4E6-A747-1901-8487-48BC0F9BFE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NRS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BCD34-B2A8-9DA1-9F95-B521106AA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Subject Instructions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0106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28577-2A36-AC21-1563-9D29D92C8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VAS</a:t>
            </a:r>
            <a:endParaRPr lang="en-DK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1B0FC2D-B90D-64AF-741E-14D443946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Instructions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9408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NRS</vt:lpstr>
      <vt:lpstr>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NRS</dc:title>
  <dc:creator>Kristian Hennings</dc:creator>
  <cp:lastModifiedBy>Kristian Hennings</cp:lastModifiedBy>
  <cp:revision>1</cp:revision>
  <dcterms:created xsi:type="dcterms:W3CDTF">2024-04-19T11:25:45Z</dcterms:created>
  <dcterms:modified xsi:type="dcterms:W3CDTF">2024-04-19T11:26:16Z</dcterms:modified>
</cp:coreProperties>
</file>