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5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130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24</cp:revision>
  <dcterms:created xsi:type="dcterms:W3CDTF">2023-12-12T08:37:02Z</dcterms:created>
  <dcterms:modified xsi:type="dcterms:W3CDTF">2023-12-18T19:18:35Z</dcterms:modified>
</cp:coreProperties>
</file>