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7" r:id="rId2"/>
    <p:sldId id="278" r:id="rId3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8F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A7E94-C6F7-4703-8E02-3EB3667F98A3}" type="datetimeFigureOut">
              <a:rPr lang="en-DK" smtClean="0"/>
              <a:t>19/04/2025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2CB96-0617-49B3-9346-25524F6700A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76711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Joystick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2CB96-0617-49B3-9346-25524F6700A2}" type="slidenum">
              <a:rPr lang="en-DK" smtClean="0"/>
              <a:t>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14703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LIO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2CB96-0617-49B3-9346-25524F6700A2}" type="slidenum">
              <a:rPr lang="en-DK" smtClean="0"/>
              <a:t>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01482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CED40072-D8CE-881C-6D86-3B2E76CDB11C}"/>
              </a:ext>
            </a:extLst>
          </p:cNvPr>
          <p:cNvSpPr/>
          <p:nvPr userDrawn="1"/>
        </p:nvSpPr>
        <p:spPr>
          <a:xfrm>
            <a:off x="11674136" y="195309"/>
            <a:ext cx="284085" cy="2840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04063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5451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372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2272CE1-E739-FDA7-3DE8-0908A2ED6630}"/>
              </a:ext>
            </a:extLst>
          </p:cNvPr>
          <p:cNvSpPr txBox="1"/>
          <p:nvPr/>
        </p:nvSpPr>
        <p:spPr>
          <a:xfrm>
            <a:off x="1434905" y="997060"/>
            <a:ext cx="9322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You will see a series of seven letters. Such as SSSCSSS, HHHKHHH, SSSHSSS. If the middle letter is a S or a C press button 4, and if the middle letter is a H or K press button 2.</a:t>
            </a:r>
            <a:endParaRPr lang="en-DK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0A1212-C7E6-C5FC-AD3A-72B4148F87F0}"/>
              </a:ext>
            </a:extLst>
          </p:cNvPr>
          <p:cNvSpPr txBox="1"/>
          <p:nvPr/>
        </p:nvSpPr>
        <p:spPr>
          <a:xfrm>
            <a:off x="7984503" y="2715986"/>
            <a:ext cx="14702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H and K</a:t>
            </a:r>
            <a:endParaRPr lang="en-DK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90D6BB-1C2B-F9B5-D415-445C4A4022D5}"/>
              </a:ext>
            </a:extLst>
          </p:cNvPr>
          <p:cNvSpPr txBox="1"/>
          <p:nvPr/>
        </p:nvSpPr>
        <p:spPr>
          <a:xfrm>
            <a:off x="2941204" y="2715986"/>
            <a:ext cx="1409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S and C</a:t>
            </a:r>
            <a:endParaRPr lang="en-DK" sz="3200" dirty="0"/>
          </a:p>
        </p:txBody>
      </p:sp>
      <p:pic>
        <p:nvPicPr>
          <p:cNvPr id="12" name="Picture 11" descr="A close up of a controller&#10;&#10;AI-generated content may be incorrect.">
            <a:extLst>
              <a:ext uri="{FF2B5EF4-FFF2-40B4-BE49-F238E27FC236}">
                <a16:creationId xmlns:a16="http://schemas.microsoft.com/office/drawing/2014/main" id="{8681B0C0-0B41-7169-AF73-FEB6681950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688" y="3918657"/>
            <a:ext cx="4306624" cy="2500431"/>
          </a:xfrm>
          <a:prstGeom prst="rect">
            <a:avLst/>
          </a:prstGeom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3236DD1-7602-4580-BC4D-1BFFCCE666C8}"/>
              </a:ext>
            </a:extLst>
          </p:cNvPr>
          <p:cNvCxnSpPr>
            <a:stCxn id="5" idx="3"/>
          </p:cNvCxnSpPr>
          <p:nvPr/>
        </p:nvCxnSpPr>
        <p:spPr>
          <a:xfrm>
            <a:off x="4350564" y="3008374"/>
            <a:ext cx="578052" cy="910283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6DEA8B4-3E1C-D308-467C-A73570F870F4}"/>
              </a:ext>
            </a:extLst>
          </p:cNvPr>
          <p:cNvCxnSpPr>
            <a:cxnSpLocks/>
            <a:stCxn id="2" idx="1"/>
          </p:cNvCxnSpPr>
          <p:nvPr/>
        </p:nvCxnSpPr>
        <p:spPr>
          <a:xfrm rot="10800000" flipV="1">
            <a:off x="7263387" y="3008373"/>
            <a:ext cx="721117" cy="910281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354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rectangular object with blue buttons&#10;&#10;Description automatically generated">
            <a:extLst>
              <a:ext uri="{FF2B5EF4-FFF2-40B4-BE49-F238E27FC236}">
                <a16:creationId xmlns:a16="http://schemas.microsoft.com/office/drawing/2014/main" id="{613F8AEE-63AC-12E3-58A0-0B661F494E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671" y="3732848"/>
            <a:ext cx="3695832" cy="29566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6CC123-E72E-7147-9B0D-E5EE44D2BBC1}"/>
              </a:ext>
            </a:extLst>
          </p:cNvPr>
          <p:cNvSpPr txBox="1"/>
          <p:nvPr/>
        </p:nvSpPr>
        <p:spPr>
          <a:xfrm>
            <a:off x="1434905" y="997060"/>
            <a:ext cx="9322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You will see a series of seven letters. Such as SSSCSSS, HHHKHHH, SSSHSSS. If the middle letter is a S or a C press button 4, and if the middle letter is a H or K press button 2.</a:t>
            </a:r>
            <a:endParaRPr lang="en-DK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75F60A-CA1D-17BF-C8DB-E5BBF14CA056}"/>
              </a:ext>
            </a:extLst>
          </p:cNvPr>
          <p:cNvSpPr txBox="1"/>
          <p:nvPr/>
        </p:nvSpPr>
        <p:spPr>
          <a:xfrm>
            <a:off x="7984503" y="2715986"/>
            <a:ext cx="14702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H and K</a:t>
            </a:r>
            <a:endParaRPr lang="en-DK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B8F3F9-7E34-4237-F821-1A49F89AD7AD}"/>
              </a:ext>
            </a:extLst>
          </p:cNvPr>
          <p:cNvSpPr txBox="1"/>
          <p:nvPr/>
        </p:nvSpPr>
        <p:spPr>
          <a:xfrm>
            <a:off x="2941204" y="2715986"/>
            <a:ext cx="1409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S and C</a:t>
            </a:r>
            <a:endParaRPr lang="en-DK" sz="3200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91607C7-EABE-3DB3-EB7D-EF893266FF7E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350564" y="3008374"/>
            <a:ext cx="504900" cy="910280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6A7CF24-DE61-4C32-D878-FFF59BA0C9E8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 flipV="1">
            <a:off x="7205473" y="3008373"/>
            <a:ext cx="779031" cy="910279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725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106</Words>
  <Application>Microsoft Office PowerPoint</Application>
  <PresentationFormat>Widescreen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Aptos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Kristian Hennings</dc:creator>
  <cp:lastModifiedBy>Kristian Hennings</cp:lastModifiedBy>
  <cp:revision>44</cp:revision>
  <dcterms:created xsi:type="dcterms:W3CDTF">2023-09-24T09:09:10Z</dcterms:created>
  <dcterms:modified xsi:type="dcterms:W3CDTF">2025-04-19T09:08:01Z</dcterms:modified>
</cp:coreProperties>
</file>