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en-DK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93" d="100"/>
          <a:sy n="93" d="100"/>
        </p:scale>
        <p:origin x="274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CE2044-24A3-3DDD-AFD0-64217EBAC25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D4F9727-1709-10A9-309E-D5E57336762F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6F47E0-51A0-07FD-1195-28B499AE4F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1E101A-EDAA-A9B3-5531-4B6E32CEF3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6E5F814-F18F-953A-16D5-30B35DCA20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9422746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6DCAA-35FE-4A05-D63F-7A574ACF3E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289972D-E180-B9E6-EAC4-7D4AA283A9B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8DA6AE4-2F67-767B-805A-4FC8FE27DF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ECCA865-1602-9304-DAE1-DE30B903953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D10DBC3-0359-533D-9A33-40D68CE800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1302159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B0A99E-EEE7-8D09-EC48-21F91A3E73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801D88-1586-1D77-8BBC-6FC5141DA10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BDEC06-2DBE-6499-886C-F71FBF079E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614DFC6-6C2F-4D57-536F-403034CC97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7BF61E-A79D-FE13-CF9B-878F2CE23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95948659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72817A-258C-F1AF-A164-80C8DC7643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93C7B22-BC1D-466E-E901-C1D3A27F862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CFD628-8FEB-79FA-D0FE-7E408630834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9FFDEB9-B367-6399-47B6-31D76FBAB3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F2DF09-B330-73DE-9A12-EA65C770D7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7735831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0D1E15-9B16-BF26-B6EB-0CB1C143BE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F674A-542D-341A-CCC0-4074191D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173C049-823D-2737-4BFE-E0807A3BA8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ABB3DC-33EC-3CE8-C199-FB2812EFEB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836A91A-8C34-9C94-8CC3-1B49E856F5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51109342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B409E-3EFB-5115-DCEC-7CDE0272E5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545D784-059E-040B-15A8-B776AB3ED6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E13AE2C-9AED-7F36-EA93-E7EDC0FFAA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305D2B7-3189-EEA1-C90E-B35C8B7C01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FC8B759-61B1-2C71-E4D4-6C32CA0707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39A1A03-992F-E437-3523-C390A2885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26401544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21B81D-8925-D5A0-3AA0-127A089EE6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68F5A4D-9F78-31C7-764A-6CA3102BDF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07708881-25A8-6BBE-7B32-3BD70AE904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7E84D0B-6ED8-E3B2-D1B9-83C64D688C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4B497A8-5F65-B40C-8AE4-F3D653ABB1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8B4C5F4-989F-59A1-73BB-3BB307F2D50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64F1D740-192E-051D-0927-6E04DCA52E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A31F320-5355-8879-B372-A6DBDD20AEF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2881803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68F4AB-23D4-D437-C53A-3B85206291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D3A017B-B651-A54D-E548-9FF44AFDAA0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220822-2E1C-48B4-E1C4-8452090D4E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63E97FB-ED57-838C-E18E-269219904A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56269506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EB62C6FC-5994-C436-DB47-6FBB0F054C1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DFCFFEFA-879F-EF0E-52EE-958681410C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FA42D80-6127-F77F-9396-3B01856AA4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8516532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80994A8-404C-A4BA-DEDA-4A7E40C896D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2803B3-20BD-F40E-C53F-2496C9465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A9E4979-0B65-3D16-AAD1-5AE47096AA5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1F6CEBB-74FA-77DA-3594-B40A6D441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E14FCB4-FD90-B76A-D135-A2BE2B8AB92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54ED0E7-D34E-C174-0A49-1E486DD1A5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3448396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FA5F37-ADC6-A6FC-1840-C2F633B707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212B4CDB-915E-ED12-2B7E-B7D047A41E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DK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B6B225F-C578-D725-EAAA-862017253ED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68CDD4E-4FAC-98AD-4E9C-02D1E18BDB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537ED5D-9C3F-1C19-9B6B-D7E3720A18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DK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AE4310A-E545-F2F8-C479-5A6A7A3FB8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30951455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FA50B8B7-1C7F-7797-E118-1509E2CDDD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DK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4692F6-682A-8F22-E5E5-6366FF3055F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DK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7A8F2D6-8A0F-9365-06DB-555CA73782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2A49CF2-2BB9-4EA3-B855-525C04DCAA37}" type="datetimeFigureOut">
              <a:rPr lang="en-DK" smtClean="0"/>
              <a:t>04/19/2024</a:t>
            </a:fld>
            <a:endParaRPr lang="en-DK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B0D7D3-453F-BD8A-BEEE-3EE9C25A3383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DK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D4E379-BA50-3B67-FDB8-4DA02B12DD4E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C96AD87-7239-46B2-853D-ABF7BD0FD6EB}" type="slidenum">
              <a:rPr lang="en-DK" smtClean="0"/>
              <a:t>‹#›</a:t>
            </a:fld>
            <a:endParaRPr lang="en-DK"/>
          </a:p>
        </p:txBody>
      </p:sp>
    </p:spTree>
    <p:extLst>
      <p:ext uri="{BB962C8B-B14F-4D97-AF65-F5344CB8AC3E}">
        <p14:creationId xmlns:p14="http://schemas.microsoft.com/office/powerpoint/2010/main" val="101197865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DK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>
            <a:extLst>
              <a:ext uri="{FF2B5EF4-FFF2-40B4-BE49-F238E27FC236}">
                <a16:creationId xmlns:a16="http://schemas.microsoft.com/office/drawing/2014/main" id="{9E3AE84C-5F55-4B55-7F00-708C46A7C498}"/>
              </a:ext>
            </a:extLst>
          </p:cNvPr>
          <p:cNvSpPr txBox="1"/>
          <p:nvPr/>
        </p:nvSpPr>
        <p:spPr>
          <a:xfrm>
            <a:off x="578841" y="3930716"/>
            <a:ext cx="10895000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2000" dirty="0">
                <a:latin typeface="Calibri" panose="020F0502020204030204" pitchFamily="34" charset="0"/>
                <a:cs typeface="Calibri" panose="020F0502020204030204" pitchFamily="34" charset="0"/>
              </a:rPr>
              <a:t>You will use a scale with 11 numbers, ranging from 0 (no itch) to 10 (worse imaginable itch). Use the horizontal scroll bar on the scale to choose the rating number that correspond to your feeling. </a:t>
            </a:r>
          </a:p>
        </p:txBody>
      </p:sp>
      <p:grpSp>
        <p:nvGrpSpPr>
          <p:cNvPr id="30" name="Group 29">
            <a:extLst>
              <a:ext uri="{FF2B5EF4-FFF2-40B4-BE49-F238E27FC236}">
                <a16:creationId xmlns:a16="http://schemas.microsoft.com/office/drawing/2014/main" id="{A31BDF2E-98B7-1568-2523-F349E82A3AFF}"/>
              </a:ext>
            </a:extLst>
          </p:cNvPr>
          <p:cNvGrpSpPr/>
          <p:nvPr/>
        </p:nvGrpSpPr>
        <p:grpSpPr>
          <a:xfrm>
            <a:off x="115769" y="424341"/>
            <a:ext cx="11516058" cy="2673087"/>
            <a:chOff x="115769" y="424341"/>
            <a:chExt cx="11516058" cy="2673087"/>
          </a:xfrm>
        </p:grpSpPr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0F394F86-7D5D-B2F2-A4D7-651DD9EA347A}"/>
                </a:ext>
              </a:extLst>
            </p:cNvPr>
            <p:cNvSpPr txBox="1"/>
            <p:nvPr/>
          </p:nvSpPr>
          <p:spPr>
            <a:xfrm>
              <a:off x="2000482" y="2729890"/>
              <a:ext cx="3073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dirty="0"/>
                <a:t>Rating </a:t>
              </a:r>
              <a:r>
                <a:rPr lang="da-DK" sz="1200" dirty="0" err="1"/>
                <a:t>scale</a:t>
              </a:r>
              <a:r>
                <a:rPr lang="da-DK" sz="1200" dirty="0"/>
                <a:t> </a:t>
              </a:r>
              <a:r>
                <a:rPr lang="da-DK" sz="1200" dirty="0" err="1"/>
                <a:t>you</a:t>
              </a:r>
              <a:r>
                <a:rPr lang="da-DK" sz="1200" dirty="0"/>
                <a:t> will </a:t>
              </a:r>
              <a:r>
                <a:rPr lang="da-DK" sz="1200" dirty="0" err="1"/>
                <a:t>see</a:t>
              </a:r>
              <a:r>
                <a:rPr lang="da-DK" sz="1200" dirty="0"/>
                <a:t> </a:t>
              </a:r>
              <a:r>
                <a:rPr lang="da-DK" sz="1200" dirty="0" err="1"/>
                <a:t>during</a:t>
              </a:r>
              <a:r>
                <a:rPr lang="da-DK" sz="1200" dirty="0"/>
                <a:t> the rating</a:t>
              </a:r>
              <a:endParaRPr lang="en-US" sz="1200" dirty="0"/>
            </a:p>
          </p:txBody>
        </p:sp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8FB86AAC-781A-F164-9E55-73628B948587}"/>
                </a:ext>
              </a:extLst>
            </p:cNvPr>
            <p:cNvGrpSpPr/>
            <p:nvPr/>
          </p:nvGrpSpPr>
          <p:grpSpPr>
            <a:xfrm>
              <a:off x="8157608" y="424341"/>
              <a:ext cx="3474219" cy="2673087"/>
              <a:chOff x="1279244" y="871414"/>
              <a:chExt cx="4210638" cy="3357669"/>
            </a:xfrm>
          </p:grpSpPr>
          <p:pic>
            <p:nvPicPr>
              <p:cNvPr id="19" name="Picture 18">
                <a:extLst>
                  <a:ext uri="{FF2B5EF4-FFF2-40B4-BE49-F238E27FC236}">
                    <a16:creationId xmlns:a16="http://schemas.microsoft.com/office/drawing/2014/main" id="{E7E0EAEB-5853-4612-8A5B-86596A0DE654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/>
              <a:stretch>
                <a:fillRect/>
              </a:stretch>
            </p:blipFill>
            <p:spPr>
              <a:xfrm>
                <a:off x="1279244" y="1102247"/>
                <a:ext cx="4210638" cy="2896004"/>
              </a:xfrm>
              <a:prstGeom prst="rect">
                <a:avLst/>
              </a:prstGeom>
            </p:spPr>
          </p:pic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0C50E299-F62F-5799-1C7C-FDCA857E9A62}"/>
                  </a:ext>
                </a:extLst>
              </p:cNvPr>
              <p:cNvSpPr txBox="1"/>
              <p:nvPr/>
            </p:nvSpPr>
            <p:spPr>
              <a:xfrm>
                <a:off x="2068048" y="3767418"/>
                <a:ext cx="204913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 dirty="0" err="1"/>
                  <a:t>LabBench</a:t>
                </a:r>
                <a:r>
                  <a:rPr lang="da-DK" sz="1200" dirty="0"/>
                  <a:t> </a:t>
                </a:r>
                <a:r>
                  <a:rPr lang="da-DK" sz="1200" dirty="0" err="1"/>
                  <a:t>Scale</a:t>
                </a:r>
                <a:r>
                  <a:rPr lang="da-DK" sz="1200" dirty="0"/>
                  <a:t> </a:t>
                </a:r>
                <a:r>
                  <a:rPr lang="da-DK" sz="1200" dirty="0" err="1"/>
                  <a:t>you</a:t>
                </a:r>
                <a:r>
                  <a:rPr lang="da-DK" sz="1200" dirty="0"/>
                  <a:t> will </a:t>
                </a:r>
                <a:r>
                  <a:rPr lang="da-DK" sz="1200" dirty="0" err="1"/>
                  <a:t>use</a:t>
                </a:r>
                <a:r>
                  <a:rPr lang="da-DK" sz="1200" dirty="0"/>
                  <a:t> for the ratings.</a:t>
                </a:r>
                <a:endParaRPr lang="en-US" sz="1200" dirty="0"/>
              </a:p>
            </p:txBody>
          </p:sp>
          <p:sp>
            <p:nvSpPr>
              <p:cNvPr id="20" name="TextBox 19">
                <a:extLst>
                  <a:ext uri="{FF2B5EF4-FFF2-40B4-BE49-F238E27FC236}">
                    <a16:creationId xmlns:a16="http://schemas.microsoft.com/office/drawing/2014/main" id="{223D1ABB-8D77-3FC5-D0E5-DF62E4F2E04E}"/>
                  </a:ext>
                </a:extLst>
              </p:cNvPr>
              <p:cNvSpPr txBox="1"/>
              <p:nvPr/>
            </p:nvSpPr>
            <p:spPr>
              <a:xfrm>
                <a:off x="3092615" y="871414"/>
                <a:ext cx="2049136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da-DK" sz="1200" dirty="0" err="1"/>
                  <a:t>horizontal</a:t>
                </a:r>
                <a:r>
                  <a:rPr lang="da-DK" sz="1200" dirty="0"/>
                  <a:t> </a:t>
                </a:r>
                <a:r>
                  <a:rPr lang="da-DK" sz="1200" dirty="0" err="1"/>
                  <a:t>scroll</a:t>
                </a:r>
                <a:r>
                  <a:rPr lang="da-DK" sz="1200" dirty="0"/>
                  <a:t> bar </a:t>
                </a:r>
                <a:r>
                  <a:rPr lang="da-DK" sz="1200" dirty="0" err="1"/>
                  <a:t>you</a:t>
                </a:r>
                <a:r>
                  <a:rPr lang="da-DK" sz="1200" dirty="0"/>
                  <a:t> will </a:t>
                </a:r>
                <a:r>
                  <a:rPr lang="da-DK" sz="1200" dirty="0" err="1"/>
                  <a:t>use</a:t>
                </a:r>
                <a:r>
                  <a:rPr lang="da-DK" sz="1200" dirty="0"/>
                  <a:t> for the ratings.</a:t>
                </a:r>
                <a:endParaRPr lang="en-US" sz="1200" dirty="0"/>
              </a:p>
            </p:txBody>
          </p:sp>
          <p:cxnSp>
            <p:nvCxnSpPr>
              <p:cNvPr id="22" name="Straight Arrow Connector 21">
                <a:extLst>
                  <a:ext uri="{FF2B5EF4-FFF2-40B4-BE49-F238E27FC236}">
                    <a16:creationId xmlns:a16="http://schemas.microsoft.com/office/drawing/2014/main" id="{D6BF8C15-71FD-1D52-F517-93CBEF1965D9}"/>
                  </a:ext>
                </a:extLst>
              </p:cNvPr>
              <p:cNvCxnSpPr/>
              <p:nvPr/>
            </p:nvCxnSpPr>
            <p:spPr>
              <a:xfrm flipH="1">
                <a:off x="3280095" y="1563912"/>
                <a:ext cx="394283" cy="611047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3">
                <a:schemeClr val="dk1"/>
              </a:lnRef>
              <a:fillRef idx="0">
                <a:schemeClr val="dk1"/>
              </a:fillRef>
              <a:effectRef idx="2">
                <a:schemeClr val="dk1"/>
              </a:effectRef>
              <a:fontRef idx="minor">
                <a:schemeClr val="tx1"/>
              </a:fontRef>
            </p:style>
          </p:cxnSp>
        </p:grpSp>
        <p:pic>
          <p:nvPicPr>
            <p:cNvPr id="27" name="Picture 26" descr="A screenshot of a computer&#10;&#10;Description automatically generated">
              <a:extLst>
                <a:ext uri="{FF2B5EF4-FFF2-40B4-BE49-F238E27FC236}">
                  <a16:creationId xmlns:a16="http://schemas.microsoft.com/office/drawing/2014/main" id="{CDC2F8BB-7BAF-B63E-DCF4-AF8763335523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24247" t="43404" r="22997" b="35887"/>
            <a:stretch/>
          </p:blipFill>
          <p:spPr>
            <a:xfrm>
              <a:off x="659330" y="1085174"/>
              <a:ext cx="6120411" cy="1351420"/>
            </a:xfrm>
            <a:prstGeom prst="rect">
              <a:avLst/>
            </a:prstGeom>
          </p:spPr>
        </p:pic>
        <p:sp>
          <p:nvSpPr>
            <p:cNvPr id="28" name="TextBox 27">
              <a:extLst>
                <a:ext uri="{FF2B5EF4-FFF2-40B4-BE49-F238E27FC236}">
                  <a16:creationId xmlns:a16="http://schemas.microsoft.com/office/drawing/2014/main" id="{C6AAA644-E584-FB21-170B-90C28D0AD847}"/>
                </a:ext>
              </a:extLst>
            </p:cNvPr>
            <p:cNvSpPr txBox="1"/>
            <p:nvPr/>
          </p:nvSpPr>
          <p:spPr>
            <a:xfrm>
              <a:off x="115769" y="2024741"/>
              <a:ext cx="67358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0/No itch</a:t>
              </a:r>
            </a:p>
          </p:txBody>
        </p:sp>
        <p:sp>
          <p:nvSpPr>
            <p:cNvPr id="29" name="TextBox 28">
              <a:extLst>
                <a:ext uri="{FF2B5EF4-FFF2-40B4-BE49-F238E27FC236}">
                  <a16:creationId xmlns:a16="http://schemas.microsoft.com/office/drawing/2014/main" id="{2570535F-EC61-0C4D-4F3F-C2778DB15793}"/>
                </a:ext>
              </a:extLst>
            </p:cNvPr>
            <p:cNvSpPr txBox="1"/>
            <p:nvPr/>
          </p:nvSpPr>
          <p:spPr>
            <a:xfrm>
              <a:off x="6353859" y="2075291"/>
              <a:ext cx="1564852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000" dirty="0">
                  <a:latin typeface="Calibri" panose="020F0502020204030204" pitchFamily="34" charset="0"/>
                  <a:cs typeface="Calibri" panose="020F0502020204030204" pitchFamily="34" charset="0"/>
                </a:rPr>
                <a:t>10/Worst imaginable itch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0106673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extBox 8">
            <a:extLst>
              <a:ext uri="{FF2B5EF4-FFF2-40B4-BE49-F238E27FC236}">
                <a16:creationId xmlns:a16="http://schemas.microsoft.com/office/drawing/2014/main" id="{E60661C1-B899-0C5C-6A22-D26C2965C38B}"/>
              </a:ext>
            </a:extLst>
          </p:cNvPr>
          <p:cNvSpPr txBox="1"/>
          <p:nvPr/>
        </p:nvSpPr>
        <p:spPr>
          <a:xfrm>
            <a:off x="2938379" y="3552939"/>
            <a:ext cx="6164572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You will move the horizontal scroll bar until you reach the point </a:t>
            </a:r>
          </a:p>
          <a:p>
            <a:pPr algn="ctr"/>
            <a:r>
              <a:rPr lang="en-US" sz="1800" dirty="0">
                <a:effectLst/>
                <a:latin typeface="Calibri" panose="020F0502020204030204" pitchFamily="34" charset="0"/>
                <a:ea typeface="Times New Roman" panose="02020603050405020304" pitchFamily="18" charset="0"/>
              </a:rPr>
              <a:t>on the scale that corresponds to your feeling. </a:t>
            </a:r>
            <a:endParaRPr lang="en-US" dirty="0"/>
          </a:p>
        </p:txBody>
      </p:sp>
      <p:grpSp>
        <p:nvGrpSpPr>
          <p:cNvPr id="17" name="Group 16">
            <a:extLst>
              <a:ext uri="{FF2B5EF4-FFF2-40B4-BE49-F238E27FC236}">
                <a16:creationId xmlns:a16="http://schemas.microsoft.com/office/drawing/2014/main" id="{13BCEB1E-6B96-6EA4-C1E5-F18E6CD7F3A1}"/>
              </a:ext>
            </a:extLst>
          </p:cNvPr>
          <p:cNvGrpSpPr/>
          <p:nvPr/>
        </p:nvGrpSpPr>
        <p:grpSpPr>
          <a:xfrm>
            <a:off x="1442660" y="1066681"/>
            <a:ext cx="10219695" cy="2362319"/>
            <a:chOff x="1442660" y="1066681"/>
            <a:chExt cx="10219695" cy="2362319"/>
          </a:xfrm>
        </p:grpSpPr>
        <p:pic>
          <p:nvPicPr>
            <p:cNvPr id="12" name="Picture 11">
              <a:extLst>
                <a:ext uri="{FF2B5EF4-FFF2-40B4-BE49-F238E27FC236}">
                  <a16:creationId xmlns:a16="http://schemas.microsoft.com/office/drawing/2014/main" id="{907980E8-C56D-5673-D2DF-1E3E2C97AD70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42660" y="1066681"/>
              <a:ext cx="3434688" cy="2362319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133F28D6-B16C-8695-1B52-D8C551C184FA}"/>
                </a:ext>
              </a:extLst>
            </p:cNvPr>
            <p:cNvSpPr txBox="1"/>
            <p:nvPr/>
          </p:nvSpPr>
          <p:spPr>
            <a:xfrm>
              <a:off x="2938379" y="1066681"/>
              <a:ext cx="2049137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dirty="0" err="1"/>
                <a:t>Orizontal</a:t>
              </a:r>
              <a:r>
                <a:rPr lang="da-DK" sz="1200" dirty="0"/>
                <a:t> </a:t>
              </a:r>
              <a:r>
                <a:rPr lang="da-DK" sz="1200" dirty="0" err="1"/>
                <a:t>scroll</a:t>
              </a:r>
              <a:r>
                <a:rPr lang="da-DK" sz="1200" dirty="0"/>
                <a:t> bar </a:t>
              </a:r>
              <a:r>
                <a:rPr lang="da-DK" sz="1200" dirty="0" err="1"/>
                <a:t>you</a:t>
              </a:r>
              <a:r>
                <a:rPr lang="da-DK" sz="1200" dirty="0"/>
                <a:t> will </a:t>
              </a:r>
              <a:r>
                <a:rPr lang="da-DK" sz="1200" dirty="0" err="1"/>
                <a:t>use</a:t>
              </a:r>
              <a:r>
                <a:rPr lang="da-DK" sz="1200" dirty="0"/>
                <a:t> for the ratings.</a:t>
              </a:r>
              <a:endParaRPr lang="en-US" sz="1200" dirty="0"/>
            </a:p>
          </p:txBody>
        </p:sp>
        <p:cxnSp>
          <p:nvCxnSpPr>
            <p:cNvPr id="14" name="Straight Arrow Connector 13">
              <a:extLst>
                <a:ext uri="{FF2B5EF4-FFF2-40B4-BE49-F238E27FC236}">
                  <a16:creationId xmlns:a16="http://schemas.microsoft.com/office/drawing/2014/main" id="{C982665D-8E50-EC19-6798-7F09903F0E05}"/>
                </a:ext>
              </a:extLst>
            </p:cNvPr>
            <p:cNvCxnSpPr/>
            <p:nvPr/>
          </p:nvCxnSpPr>
          <p:spPr>
            <a:xfrm flipH="1">
              <a:off x="3160004" y="1608864"/>
              <a:ext cx="637690" cy="330506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dk1"/>
            </a:lnRef>
            <a:fillRef idx="0">
              <a:schemeClr val="dk1"/>
            </a:fillRef>
            <a:effectRef idx="0">
              <a:schemeClr val="dk1"/>
            </a:effectRef>
            <a:fontRef idx="minor">
              <a:schemeClr val="tx1"/>
            </a:fontRef>
          </p:style>
        </p:cxnSp>
        <p:sp>
          <p:nvSpPr>
            <p:cNvPr id="15" name="TextBox 14">
              <a:extLst>
                <a:ext uri="{FF2B5EF4-FFF2-40B4-BE49-F238E27FC236}">
                  <a16:creationId xmlns:a16="http://schemas.microsoft.com/office/drawing/2014/main" id="{7D9AAC15-B247-83DD-FD52-CF52DD45FE3A}"/>
                </a:ext>
              </a:extLst>
            </p:cNvPr>
            <p:cNvSpPr txBox="1"/>
            <p:nvPr/>
          </p:nvSpPr>
          <p:spPr>
            <a:xfrm>
              <a:off x="6663995" y="2902068"/>
              <a:ext cx="3073549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da-DK" sz="1200" dirty="0"/>
                <a:t>Rating </a:t>
              </a:r>
              <a:r>
                <a:rPr lang="da-DK" sz="1200" dirty="0" err="1"/>
                <a:t>scale</a:t>
              </a:r>
              <a:r>
                <a:rPr lang="da-DK" sz="1200" dirty="0"/>
                <a:t> </a:t>
              </a:r>
              <a:r>
                <a:rPr lang="da-DK" sz="1200" dirty="0" err="1"/>
                <a:t>you</a:t>
              </a:r>
              <a:r>
                <a:rPr lang="da-DK" sz="1200" dirty="0"/>
                <a:t> will </a:t>
              </a:r>
              <a:r>
                <a:rPr lang="da-DK" sz="1200" dirty="0" err="1"/>
                <a:t>see</a:t>
              </a:r>
              <a:r>
                <a:rPr lang="da-DK" sz="1200" dirty="0"/>
                <a:t> </a:t>
              </a:r>
              <a:r>
                <a:rPr lang="da-DK" sz="1200" dirty="0" err="1"/>
                <a:t>during</a:t>
              </a:r>
              <a:r>
                <a:rPr lang="da-DK" sz="1200" dirty="0"/>
                <a:t> the rating</a:t>
              </a:r>
              <a:endParaRPr lang="en-US" sz="1200" dirty="0"/>
            </a:p>
          </p:txBody>
        </p:sp>
        <p:pic>
          <p:nvPicPr>
            <p:cNvPr id="16" name="Picture 15">
              <a:extLst>
                <a:ext uri="{FF2B5EF4-FFF2-40B4-BE49-F238E27FC236}">
                  <a16:creationId xmlns:a16="http://schemas.microsoft.com/office/drawing/2014/main" id="{EA10FBD3-0508-BF8F-0859-1B11F7D9567C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4739183" y="1297513"/>
              <a:ext cx="6923172" cy="1574866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59408615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90</TotalTime>
  <Words>117</Words>
  <Application>Microsoft Office PowerPoint</Application>
  <PresentationFormat>Widescreen</PresentationFormat>
  <Paragraphs>10</Paragraphs>
  <Slides>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</vt:i4>
      </vt:variant>
    </vt:vector>
  </HeadingPairs>
  <TitlesOfParts>
    <vt:vector size="7" baseType="lpstr">
      <vt:lpstr>Aptos</vt:lpstr>
      <vt:lpstr>Aptos Display</vt:lpstr>
      <vt:lpstr>Arial</vt:lpstr>
      <vt:lpstr>Calibri</vt:lpstr>
      <vt:lpstr>Office Theme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NRS</dc:title>
  <dc:creator>Kristian Hennings</dc:creator>
  <cp:lastModifiedBy>Silvia Lo Vecchio</cp:lastModifiedBy>
  <cp:revision>4</cp:revision>
  <dcterms:created xsi:type="dcterms:W3CDTF">2024-04-19T11:25:45Z</dcterms:created>
  <dcterms:modified xsi:type="dcterms:W3CDTF">2024-04-19T13:30:07Z</dcterms:modified>
</cp:coreProperties>
</file>