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5" r:id="rId18"/>
    <p:sldId id="273" r:id="rId19"/>
    <p:sldId id="274" r:id="rId20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67" d="100"/>
          <a:sy n="67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19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31/12/2024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D4B995-E28F-3301-4C2A-4CDF7D9EE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3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CAA074-306E-94F4-3ED7-BB4946D6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02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3D5CE8-B943-529B-0F73-DC81A42C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361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CFDC20-CDE4-8E21-4372-75FABB8AB2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7ED0A-9878-3FE4-F6CE-7BD89B06E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6857" y="0"/>
            <a:ext cx="58782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983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7D7BB-5FA3-768D-FF6E-1F595CCE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2141615"/>
            <a:ext cx="3486072" cy="2396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7562-67AE-B90E-225F-143CA739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10" y="2141615"/>
            <a:ext cx="4351020" cy="2396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9BA76-154B-6625-BCCC-4F322E964E88}"/>
              </a:ext>
            </a:extLst>
          </p:cNvPr>
          <p:cNvSpPr txBox="1"/>
          <p:nvPr/>
        </p:nvSpPr>
        <p:spPr>
          <a:xfrm>
            <a:off x="1335759" y="1668840"/>
            <a:ext cx="177176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Primary Screen</a:t>
            </a:r>
            <a:endParaRPr lang="en-D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637E5-F674-88CC-7A0E-14E0124AE20C}"/>
              </a:ext>
            </a:extLst>
          </p:cNvPr>
          <p:cNvSpPr txBox="1"/>
          <p:nvPr/>
        </p:nvSpPr>
        <p:spPr>
          <a:xfrm>
            <a:off x="5947410" y="1668840"/>
            <a:ext cx="4395819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Secondary Screen (LabBench Display)</a:t>
            </a:r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4155984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CD7F46-E8EC-3BB7-A473-24FAE4833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8354" y="1801227"/>
            <a:ext cx="7200000" cy="32496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7151820" y="1154429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460593" y="1616094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154429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496000" y="305549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stCxn id="6" idx="2"/>
            <a:endCxn id="7" idx="1"/>
          </p:cNvCxnSpPr>
          <p:nvPr/>
        </p:nvCxnSpPr>
        <p:spPr>
          <a:xfrm rot="16200000" flipH="1">
            <a:off x="1409591" y="2249817"/>
            <a:ext cx="1720132" cy="45268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440628" y="5324148"/>
            <a:ext cx="4569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labbench.io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96286" y="2447176"/>
            <a:ext cx="1304264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3725356" y="2811780"/>
            <a:ext cx="23062" cy="2512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4487770" y="2462416"/>
            <a:ext cx="1545376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3029879" y="510462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5260458" y="972127"/>
            <a:ext cx="0" cy="14902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92465" y="789777"/>
            <a:ext cx="437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10959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136</Words>
  <Application>Microsoft Office PowerPoint</Application>
  <PresentationFormat>Widescreen</PresentationFormat>
  <Paragraphs>31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55</cp:revision>
  <dcterms:created xsi:type="dcterms:W3CDTF">2024-12-24T09:18:10Z</dcterms:created>
  <dcterms:modified xsi:type="dcterms:W3CDTF">2024-12-31T10:42:24Z</dcterms:modified>
</cp:coreProperties>
</file>