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181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RØD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GRØN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BLÅ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GUL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8F200"/>
                </a:solidFill>
              </a:rPr>
              <a:t>RØD</a:t>
            </a:r>
            <a:endParaRPr lang="en-DK" sz="10000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GRØN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BLÅ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GUL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RØD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4DD278-2965-1526-9F37-33186856F1A0}"/>
              </a:ext>
            </a:extLst>
          </p:cNvPr>
          <p:cNvSpPr/>
          <p:nvPr/>
        </p:nvSpPr>
        <p:spPr>
          <a:xfrm>
            <a:off x="5779702" y="189649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F03731-E62A-2C9F-86FE-DFA60415118F}"/>
              </a:ext>
            </a:extLst>
          </p:cNvPr>
          <p:cNvSpPr/>
          <p:nvPr/>
        </p:nvSpPr>
        <p:spPr>
          <a:xfrm>
            <a:off x="6675249" y="3000079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C7E454-1099-E4CF-3C2A-8AF3FECB2EA2}"/>
              </a:ext>
            </a:extLst>
          </p:cNvPr>
          <p:cNvSpPr/>
          <p:nvPr/>
        </p:nvSpPr>
        <p:spPr>
          <a:xfrm>
            <a:off x="5779702" y="4034669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8E946D-B368-EB65-960E-E165183BFC81}"/>
              </a:ext>
            </a:extLst>
          </p:cNvPr>
          <p:cNvSpPr/>
          <p:nvPr/>
        </p:nvSpPr>
        <p:spPr>
          <a:xfrm>
            <a:off x="4825185" y="3000079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4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BCD8-629F-B122-B15E-CAFB8A6B7A79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Du se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række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firkanter</a:t>
            </a:r>
            <a:r>
              <a:rPr lang="en-GB" sz="2400" dirty="0"/>
              <a:t> </a:t>
            </a:r>
            <a:r>
              <a:rPr lang="en-GB" sz="2400" dirty="0" err="1"/>
              <a:t>som</a:t>
            </a:r>
            <a:r>
              <a:rPr lang="en-GB" sz="2400" dirty="0"/>
              <a:t> er </a:t>
            </a:r>
            <a:r>
              <a:rPr lang="en-GB" sz="2400" dirty="0" err="1"/>
              <a:t>røde</a:t>
            </a:r>
            <a:r>
              <a:rPr lang="en-GB" sz="2400" dirty="0"/>
              <a:t>, </a:t>
            </a:r>
            <a:r>
              <a:rPr lang="en-GB" sz="2400" dirty="0" err="1"/>
              <a:t>grønne</a:t>
            </a:r>
            <a:r>
              <a:rPr lang="en-GB" sz="2400" dirty="0"/>
              <a:t>, </a:t>
            </a:r>
            <a:r>
              <a:rPr lang="en-GB" sz="2400" dirty="0" err="1"/>
              <a:t>blå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gule</a:t>
            </a:r>
            <a:r>
              <a:rPr lang="en-GB" sz="2400" dirty="0"/>
              <a:t>. Press den knap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svarer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farven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firkanten</a:t>
            </a:r>
            <a:r>
              <a:rPr lang="en-GB" sz="2400" dirty="0"/>
              <a:t>.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ACD825-95EF-5385-4A07-2CB81C1B6115}"/>
              </a:ext>
            </a:extLst>
          </p:cNvPr>
          <p:cNvSpPr/>
          <p:nvPr/>
        </p:nvSpPr>
        <p:spPr>
          <a:xfrm>
            <a:off x="5779702" y="189649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28E9B3-2760-F44D-523F-1FCF9E637044}"/>
              </a:ext>
            </a:extLst>
          </p:cNvPr>
          <p:cNvSpPr/>
          <p:nvPr/>
        </p:nvSpPr>
        <p:spPr>
          <a:xfrm>
            <a:off x="6675249" y="3000079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1ABE34-3A5D-5498-E517-5E81FDCBBC42}"/>
              </a:ext>
            </a:extLst>
          </p:cNvPr>
          <p:cNvSpPr/>
          <p:nvPr/>
        </p:nvSpPr>
        <p:spPr>
          <a:xfrm>
            <a:off x="5779702" y="4034669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6E3B7-AC94-73C3-E2D1-400455E0ED7C}"/>
              </a:ext>
            </a:extLst>
          </p:cNvPr>
          <p:cNvSpPr/>
          <p:nvPr/>
        </p:nvSpPr>
        <p:spPr>
          <a:xfrm>
            <a:off x="4825185" y="3000079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4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E3CB2-BA45-4D16-7FF5-23D343D5D117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Du </a:t>
            </a:r>
            <a:r>
              <a:rPr lang="en-GB" sz="2400" dirty="0" err="1"/>
              <a:t>vil</a:t>
            </a:r>
            <a:r>
              <a:rPr lang="en-GB" sz="2400" dirty="0"/>
              <a:t> se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række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ord</a:t>
            </a:r>
            <a:r>
              <a:rPr lang="en-GB" sz="2400" dirty="0"/>
              <a:t> </a:t>
            </a:r>
            <a:r>
              <a:rPr lang="en-GB" sz="2400" dirty="0" err="1"/>
              <a:t>som</a:t>
            </a:r>
            <a:r>
              <a:rPr lang="en-GB" sz="2400" dirty="0"/>
              <a:t> er </a:t>
            </a:r>
            <a:r>
              <a:rPr lang="en-GB" sz="2400" dirty="0" err="1"/>
              <a:t>skrevet</a:t>
            </a:r>
            <a:r>
              <a:rPr lang="en-GB" sz="2400" dirty="0"/>
              <a:t> med </a:t>
            </a:r>
            <a:r>
              <a:rPr lang="en-GB" sz="2400" dirty="0" err="1"/>
              <a:t>rød</a:t>
            </a:r>
            <a:r>
              <a:rPr lang="en-GB" sz="2400" dirty="0"/>
              <a:t>, </a:t>
            </a:r>
            <a:r>
              <a:rPr lang="en-GB" sz="2400" dirty="0" err="1"/>
              <a:t>grøn</a:t>
            </a:r>
            <a:r>
              <a:rPr lang="en-GB" sz="2400" dirty="0"/>
              <a:t>, </a:t>
            </a:r>
            <a:r>
              <a:rPr lang="en-GB" sz="2400" dirty="0" err="1"/>
              <a:t>blå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rød</a:t>
            </a:r>
            <a:r>
              <a:rPr lang="en-GB" sz="2400" dirty="0"/>
              <a:t> </a:t>
            </a:r>
            <a:r>
              <a:rPr lang="en-GB" sz="2400" dirty="0" err="1"/>
              <a:t>tekst</a:t>
            </a:r>
            <a:r>
              <a:rPr lang="en-GB" sz="2400" dirty="0"/>
              <a:t>. Press den knap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svarer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farven</a:t>
            </a:r>
            <a:r>
              <a:rPr lang="en-GB" sz="2400" dirty="0"/>
              <a:t>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ordet</a:t>
            </a:r>
            <a:r>
              <a:rPr lang="en-GB" sz="2400" dirty="0"/>
              <a:t> er </a:t>
            </a:r>
            <a:r>
              <a:rPr lang="en-GB" sz="2400" dirty="0" err="1"/>
              <a:t>skrevet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.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12301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GRØN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BLÅ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GUL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RØD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GRØN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BLÅ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GUL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83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19</cp:revision>
  <dcterms:created xsi:type="dcterms:W3CDTF">2023-09-24T09:09:10Z</dcterms:created>
  <dcterms:modified xsi:type="dcterms:W3CDTF">2023-09-27T18:30:07Z</dcterms:modified>
</cp:coreProperties>
</file>