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2597" y="11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E2044-24A3-3DDD-AFD0-64217EBAC2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4F9727-1709-10A9-309E-D5E5733676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6F47E0-51A0-07FD-1195-28B499AE4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49CF2-2BB9-4EA3-B855-525C04DCAA37}" type="datetimeFigureOut">
              <a:rPr lang="en-DK" smtClean="0"/>
              <a:t>24/04/2024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1E101A-EDAA-A9B3-5531-4B6E32CEF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E5F814-F18F-953A-16D5-30B35DCA2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6AD87-7239-46B2-853D-ABF7BD0FD6EB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942274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6DCAA-35FE-4A05-D63F-7A574ACF3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89972D-E180-B9E6-EAC4-7D4AA283A9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DA6AE4-2F67-767B-805A-4FC8FE27D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49CF2-2BB9-4EA3-B855-525C04DCAA37}" type="datetimeFigureOut">
              <a:rPr lang="en-DK" smtClean="0"/>
              <a:t>24/04/2024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CCA865-1602-9304-DAE1-DE30B9039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10DBC3-0359-533D-9A33-40D68CE80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6AD87-7239-46B2-853D-ABF7BD0FD6EB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130215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B0A99E-EEE7-8D09-EC48-21F91A3E73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801D88-1586-1D77-8BBC-6FC5141DA1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BDEC06-2DBE-6499-886C-F71FBF079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49CF2-2BB9-4EA3-B855-525C04DCAA37}" type="datetimeFigureOut">
              <a:rPr lang="en-DK" smtClean="0"/>
              <a:t>24/04/2024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14DFC6-6C2F-4D57-536F-403034CC9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7BF61E-A79D-FE13-CF9B-878F2CE23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6AD87-7239-46B2-853D-ABF7BD0FD6EB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959486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2817A-258C-F1AF-A164-80C8DC764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C7B22-BC1D-466E-E901-C1D3A27F86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CFD628-8FEB-79FA-D0FE-7E4086308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49CF2-2BB9-4EA3-B855-525C04DCAA37}" type="datetimeFigureOut">
              <a:rPr lang="en-DK" smtClean="0"/>
              <a:t>24/04/2024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FFDEB9-B367-6399-47B6-31D76FBAB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F2DF09-B330-73DE-9A12-EA65C770D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6AD87-7239-46B2-853D-ABF7BD0FD6EB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773583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D1E15-9B16-BF26-B6EB-0CB1C143B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4F674A-542D-341A-CCC0-4074191DDD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73C049-823D-2737-4BFE-E0807A3BA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49CF2-2BB9-4EA3-B855-525C04DCAA37}" type="datetimeFigureOut">
              <a:rPr lang="en-DK" smtClean="0"/>
              <a:t>24/04/2024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ABB3DC-33EC-3CE8-C199-FB2812EFE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36A91A-8C34-9C94-8CC3-1B49E856F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6AD87-7239-46B2-853D-ABF7BD0FD6EB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511093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B409E-3EFB-5115-DCEC-7CDE0272E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45D784-059E-040B-15A8-B776AB3ED6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13AE2C-9AED-7F36-EA93-E7EDC0FFAA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05D2B7-3189-EEA1-C90E-B35C8B7C0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49CF2-2BB9-4EA3-B855-525C04DCAA37}" type="datetimeFigureOut">
              <a:rPr lang="en-DK" smtClean="0"/>
              <a:t>24/04/2024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C8B759-61B1-2C71-E4D4-6C32CA070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9A1A03-992F-E437-3523-C390A2885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6AD87-7239-46B2-853D-ABF7BD0FD6EB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640154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1B81D-8925-D5A0-3AA0-127A089EE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8F5A4D-9F78-31C7-764A-6CA3102BDF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708881-25A8-6BBE-7B32-3BD70AE904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E84D0B-6ED8-E3B2-D1B9-83C64D688C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B497A8-5F65-B40C-8AE4-F3D653ABB1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B4C5F4-989F-59A1-73BB-3BB307F2D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49CF2-2BB9-4EA3-B855-525C04DCAA37}" type="datetimeFigureOut">
              <a:rPr lang="en-DK" smtClean="0"/>
              <a:t>24/04/2024</a:t>
            </a:fld>
            <a:endParaRPr lang="en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F1D740-192E-051D-0927-6E04DCA52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31F320-5355-8879-B372-A6DBDD20A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6AD87-7239-46B2-853D-ABF7BD0FD6EB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288180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8F4AB-23D4-D437-C53A-3B8520629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3A017B-B651-A54D-E548-9FF44AFDA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49CF2-2BB9-4EA3-B855-525C04DCAA37}" type="datetimeFigureOut">
              <a:rPr lang="en-DK" smtClean="0"/>
              <a:t>24/04/2024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220822-2E1C-48B4-E1C4-8452090D4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3E97FB-ED57-838C-E18E-269219904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6AD87-7239-46B2-853D-ABF7BD0FD6EB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562695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62C6FC-5994-C436-DB47-6FBB0F054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49CF2-2BB9-4EA3-B855-525C04DCAA37}" type="datetimeFigureOut">
              <a:rPr lang="en-DK" smtClean="0"/>
              <a:t>24/04/2024</a:t>
            </a:fld>
            <a:endParaRPr lang="en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CFFEFA-879F-EF0E-52EE-958681410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A42D80-6127-F77F-9396-3B01856AA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6AD87-7239-46B2-853D-ABF7BD0FD6EB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851653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994A8-404C-A4BA-DEDA-4A7E40C89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803B3-20BD-F40E-C53F-2496C9465B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9E4979-0B65-3D16-AAD1-5AE47096AA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F6CEBB-74FA-77DA-3594-B40A6D441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49CF2-2BB9-4EA3-B855-525C04DCAA37}" type="datetimeFigureOut">
              <a:rPr lang="en-DK" smtClean="0"/>
              <a:t>24/04/2024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14FCB4-FD90-B76A-D135-A2BE2B8AB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4ED0E7-D34E-C174-0A49-1E486DD1A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6AD87-7239-46B2-853D-ABF7BD0FD6EB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344839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A5F37-ADC6-A6FC-1840-C2F633B70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2B4CDB-915E-ED12-2B7E-B7D047A41E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6B225F-C578-D725-EAAA-862017253E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8CDD4E-4FAC-98AD-4E9C-02D1E18BD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49CF2-2BB9-4EA3-B855-525C04DCAA37}" type="datetimeFigureOut">
              <a:rPr lang="en-DK" smtClean="0"/>
              <a:t>24/04/2024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37ED5D-9C3F-1C19-9B6B-D7E3720A1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E4310A-E545-F2F8-C479-5A6A7A3FB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6AD87-7239-46B2-853D-ABF7BD0FD6EB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095145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50B8B7-1C7F-7797-E118-1509E2CDD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692F6-682A-8F22-E5E5-6366FF3055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A8F2D6-8A0F-9365-06DB-555CA73782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2A49CF2-2BB9-4EA3-B855-525C04DCAA37}" type="datetimeFigureOut">
              <a:rPr lang="en-DK" smtClean="0"/>
              <a:t>24/04/2024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B0D7D3-453F-BD8A-BEEE-3EE9C25A33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D4E379-BA50-3B67-FDB8-4DA02B12DD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C96AD87-7239-46B2-853D-ABF7BD0FD6EB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011978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9E3AE84C-5F55-4B55-7F00-708C46A7C498}"/>
              </a:ext>
            </a:extLst>
          </p:cNvPr>
          <p:cNvSpPr txBox="1"/>
          <p:nvPr/>
        </p:nvSpPr>
        <p:spPr>
          <a:xfrm>
            <a:off x="648500" y="4953297"/>
            <a:ext cx="108950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You will use a scale with 11 numbers, ranging from 0 (no itch) to 10 (worse imaginable itch). Use the horizontal scroll bar on the scale to choose the rating number that correspond to your feeling. 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33464B8-FA4A-1CA0-9E05-5DDEAFACFC33}"/>
              </a:ext>
            </a:extLst>
          </p:cNvPr>
          <p:cNvGrpSpPr/>
          <p:nvPr/>
        </p:nvGrpSpPr>
        <p:grpSpPr>
          <a:xfrm>
            <a:off x="188656" y="982947"/>
            <a:ext cx="11682068" cy="3341603"/>
            <a:chOff x="188656" y="1379483"/>
            <a:chExt cx="11682068" cy="3341603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25AF7A4-937B-EC00-000F-206B336F0153}"/>
                </a:ext>
              </a:extLst>
            </p:cNvPr>
            <p:cNvSpPr txBox="1"/>
            <p:nvPr/>
          </p:nvSpPr>
          <p:spPr>
            <a:xfrm>
              <a:off x="1719802" y="4200358"/>
              <a:ext cx="47803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Rating scale you will see during the rating</a:t>
              </a: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B63F9936-3322-07B4-C870-0BE76F7BBE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230495" y="1724834"/>
              <a:ext cx="3474219" cy="2305549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8DE0D07-A668-F277-576B-14B4846D2E03}"/>
                </a:ext>
              </a:extLst>
            </p:cNvPr>
            <p:cNvSpPr txBox="1"/>
            <p:nvPr/>
          </p:nvSpPr>
          <p:spPr>
            <a:xfrm>
              <a:off x="8513120" y="4074755"/>
              <a:ext cx="273657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a-DK" dirty="0" err="1"/>
                <a:t>LabBench</a:t>
              </a:r>
              <a:r>
                <a:rPr lang="da-DK" dirty="0"/>
                <a:t> </a:t>
              </a:r>
              <a:r>
                <a:rPr lang="da-DK" dirty="0" err="1"/>
                <a:t>Scale</a:t>
              </a:r>
              <a:r>
                <a:rPr lang="da-DK" dirty="0"/>
                <a:t> </a:t>
              </a:r>
              <a:r>
                <a:rPr lang="da-DK" dirty="0" err="1"/>
                <a:t>you</a:t>
              </a:r>
              <a:r>
                <a:rPr lang="da-DK" dirty="0"/>
                <a:t> will </a:t>
              </a:r>
              <a:r>
                <a:rPr lang="da-DK" dirty="0" err="1"/>
                <a:t>use</a:t>
              </a:r>
              <a:r>
                <a:rPr lang="da-DK" dirty="0"/>
                <a:t> for the ratings.</a:t>
              </a:r>
              <a:endParaRPr 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121D3B8-2E10-1E4A-5602-4231E8D4E240}"/>
                </a:ext>
              </a:extLst>
            </p:cNvPr>
            <p:cNvSpPr txBox="1"/>
            <p:nvPr/>
          </p:nvSpPr>
          <p:spPr>
            <a:xfrm>
              <a:off x="8719930" y="1379483"/>
              <a:ext cx="315079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a-DK" dirty="0"/>
                <a:t>Perform the rating with the </a:t>
              </a:r>
              <a:r>
                <a:rPr lang="da-DK" dirty="0" err="1"/>
                <a:t>left</a:t>
              </a:r>
              <a:r>
                <a:rPr lang="da-DK" dirty="0"/>
                <a:t> and right </a:t>
              </a:r>
              <a:r>
                <a:rPr lang="da-DK" dirty="0" err="1"/>
                <a:t>buttons</a:t>
              </a:r>
              <a:endParaRPr lang="en-US" dirty="0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20128059-D738-8905-7A0E-EEC20A7A9DD9}"/>
                </a:ext>
              </a:extLst>
            </p:cNvPr>
            <p:cNvCxnSpPr>
              <a:cxnSpLocks/>
              <a:stCxn id="14" idx="2"/>
            </p:cNvCxnSpPr>
            <p:nvPr/>
          </p:nvCxnSpPr>
          <p:spPr>
            <a:xfrm flipH="1">
              <a:off x="9037983" y="2025814"/>
              <a:ext cx="1257344" cy="28668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18" name="Picture 17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83C43B92-B050-92A2-6D3B-586DB9FC857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247" t="43404" r="22997" b="35887"/>
            <a:stretch/>
          </p:blipFill>
          <p:spPr>
            <a:xfrm>
              <a:off x="732217" y="2201898"/>
              <a:ext cx="6120411" cy="1351420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1A69077-5A3A-7358-4ED0-9FC82CC4205D}"/>
                </a:ext>
              </a:extLst>
            </p:cNvPr>
            <p:cNvSpPr txBox="1"/>
            <p:nvPr/>
          </p:nvSpPr>
          <p:spPr>
            <a:xfrm>
              <a:off x="188656" y="3141465"/>
              <a:ext cx="67358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Calibri" panose="020F0502020204030204" pitchFamily="34" charset="0"/>
                  <a:cs typeface="Calibri" panose="020F0502020204030204" pitchFamily="34" charset="0"/>
                </a:rPr>
                <a:t>0/No itch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01DDC0F-9A62-D6DA-B8BA-01E662B0A978}"/>
                </a:ext>
              </a:extLst>
            </p:cNvPr>
            <p:cNvSpPr txBox="1"/>
            <p:nvPr/>
          </p:nvSpPr>
          <p:spPr>
            <a:xfrm>
              <a:off x="6426746" y="3192015"/>
              <a:ext cx="156485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Calibri" panose="020F0502020204030204" pitchFamily="34" charset="0"/>
                  <a:cs typeface="Calibri" panose="020F0502020204030204" pitchFamily="34" charset="0"/>
                </a:rPr>
                <a:t>10/Worst imaginable itch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A9E92F3A-1AAD-1BB1-A0D3-BEC9FF04BDA8}"/>
                </a:ext>
              </a:extLst>
            </p:cNvPr>
            <p:cNvCxnSpPr>
              <a:cxnSpLocks/>
            </p:cNvCxnSpPr>
            <p:nvPr/>
          </p:nvCxnSpPr>
          <p:spPr>
            <a:xfrm>
              <a:off x="10295327" y="2025814"/>
              <a:ext cx="954367" cy="74388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10667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E60661C1-B899-0C5C-6A22-D26C2965C38B}"/>
              </a:ext>
            </a:extLst>
          </p:cNvPr>
          <p:cNvSpPr txBox="1"/>
          <p:nvPr/>
        </p:nvSpPr>
        <p:spPr>
          <a:xfrm>
            <a:off x="848139" y="4772136"/>
            <a:ext cx="10363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You will use a scale ranging from 0 (no itch) to 10 (worse imaginable itch). </a:t>
            </a:r>
            <a:r>
              <a:rPr lang="en-US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You will move the horizontal scroll bar until you reach the point </a:t>
            </a:r>
          </a:p>
          <a:p>
            <a:pPr algn="just"/>
            <a:r>
              <a:rPr lang="en-US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on the scale that corresponds to your feeling. </a:t>
            </a:r>
            <a:endParaRPr lang="en-US" sz="28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07980E8-C56D-5673-D2DF-1E3E2C97AD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6278" y="1298591"/>
            <a:ext cx="3434688" cy="236231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D9AAC15-B247-83DD-FD52-CF52DD45FE3A}"/>
              </a:ext>
            </a:extLst>
          </p:cNvPr>
          <p:cNvSpPr txBox="1"/>
          <p:nvPr/>
        </p:nvSpPr>
        <p:spPr>
          <a:xfrm>
            <a:off x="6663995" y="3133978"/>
            <a:ext cx="3073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/>
              <a:t>Rating </a:t>
            </a:r>
            <a:r>
              <a:rPr lang="da-DK" dirty="0" err="1"/>
              <a:t>scale</a:t>
            </a:r>
            <a:r>
              <a:rPr lang="da-DK" dirty="0"/>
              <a:t> </a:t>
            </a:r>
            <a:r>
              <a:rPr lang="da-DK" dirty="0" err="1"/>
              <a:t>you</a:t>
            </a:r>
            <a:r>
              <a:rPr lang="da-DK" dirty="0"/>
              <a:t> will </a:t>
            </a:r>
            <a:r>
              <a:rPr lang="da-DK" dirty="0" err="1"/>
              <a:t>see</a:t>
            </a:r>
            <a:r>
              <a:rPr lang="da-DK" dirty="0"/>
              <a:t> </a:t>
            </a:r>
            <a:r>
              <a:rPr lang="da-DK" dirty="0" err="1"/>
              <a:t>during</a:t>
            </a:r>
            <a:r>
              <a:rPr lang="da-DK" dirty="0"/>
              <a:t> the rating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A10FBD3-0508-BF8F-0859-1B11F7D956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9183" y="1529423"/>
            <a:ext cx="6923172" cy="157486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33F28D6-B16C-8695-1B52-D8C551C184FA}"/>
              </a:ext>
            </a:extLst>
          </p:cNvPr>
          <p:cNvSpPr txBox="1"/>
          <p:nvPr/>
        </p:nvSpPr>
        <p:spPr>
          <a:xfrm>
            <a:off x="2891997" y="883092"/>
            <a:ext cx="27468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Horizontal scroll bar you will use for the ratings.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26939C1-CABA-937F-EAB6-0C58BE4187FF}"/>
              </a:ext>
            </a:extLst>
          </p:cNvPr>
          <p:cNvCxnSpPr>
            <a:cxnSpLocks/>
            <a:stCxn id="13" idx="2"/>
          </p:cNvCxnSpPr>
          <p:nvPr/>
        </p:nvCxnSpPr>
        <p:spPr>
          <a:xfrm flipH="1">
            <a:off x="3154017" y="1529423"/>
            <a:ext cx="1111382" cy="6306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4086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07BE250A-A29E-8B09-8C75-9217B410E4D8}"/>
              </a:ext>
            </a:extLst>
          </p:cNvPr>
          <p:cNvGrpSpPr/>
          <p:nvPr/>
        </p:nvGrpSpPr>
        <p:grpSpPr>
          <a:xfrm>
            <a:off x="2256968" y="435014"/>
            <a:ext cx="7678064" cy="4975739"/>
            <a:chOff x="2314936" y="1002174"/>
            <a:chExt cx="7678064" cy="4975739"/>
          </a:xfrm>
        </p:grpSpPr>
        <p:pic>
          <p:nvPicPr>
            <p:cNvPr id="5" name="Picture 4" descr="A star shaped object with many small dots&#10;&#10;Description automatically generated with medium confidence">
              <a:extLst>
                <a:ext uri="{FF2B5EF4-FFF2-40B4-BE49-F238E27FC236}">
                  <a16:creationId xmlns:a16="http://schemas.microsoft.com/office/drawing/2014/main" id="{23A943AC-E656-1A75-8C2D-7D5695C6C32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4015088" y="1"/>
              <a:ext cx="4161826" cy="6858000"/>
            </a:xfrm>
            <a:prstGeom prst="rect">
              <a:avLst/>
            </a:prstGeom>
          </p:spPr>
        </p:pic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5B638EF-155F-B35E-D7D8-2764E968BCFF}"/>
                </a:ext>
              </a:extLst>
            </p:cNvPr>
            <p:cNvSpPr/>
            <p:nvPr/>
          </p:nvSpPr>
          <p:spPr>
            <a:xfrm>
              <a:off x="2314936" y="3290103"/>
              <a:ext cx="468000" cy="468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1</a:t>
              </a:r>
              <a:endParaRPr lang="en-DK" sz="2000" dirty="0">
                <a:solidFill>
                  <a:schemeClr val="tx1"/>
                </a:solidFill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AA8CC237-7016-7CFF-1E69-E1BA78992473}"/>
                </a:ext>
              </a:extLst>
            </p:cNvPr>
            <p:cNvSpPr/>
            <p:nvPr/>
          </p:nvSpPr>
          <p:spPr>
            <a:xfrm>
              <a:off x="3381736" y="1752599"/>
              <a:ext cx="468000" cy="468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2</a:t>
              </a:r>
              <a:endParaRPr lang="en-DK" sz="2000" dirty="0">
                <a:solidFill>
                  <a:schemeClr val="tx1"/>
                </a:solidFill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E138AE4-1099-CD54-1173-22631013458A}"/>
                </a:ext>
              </a:extLst>
            </p:cNvPr>
            <p:cNvSpPr/>
            <p:nvPr/>
          </p:nvSpPr>
          <p:spPr>
            <a:xfrm>
              <a:off x="5976394" y="1002174"/>
              <a:ext cx="468000" cy="468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3</a:t>
              </a:r>
              <a:endParaRPr lang="en-DK" sz="2000" dirty="0">
                <a:solidFill>
                  <a:schemeClr val="tx1"/>
                </a:solidFill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97AC743-0E2A-0CC8-146B-798F30DA7E91}"/>
                </a:ext>
              </a:extLst>
            </p:cNvPr>
            <p:cNvSpPr/>
            <p:nvPr/>
          </p:nvSpPr>
          <p:spPr>
            <a:xfrm>
              <a:off x="8557549" y="1752599"/>
              <a:ext cx="468000" cy="468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4</a:t>
              </a:r>
              <a:endParaRPr lang="en-DK" sz="2000" dirty="0">
                <a:solidFill>
                  <a:schemeClr val="tx1"/>
                </a:solidFill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96A5CEA-0669-D931-B622-F9197263A36B}"/>
                </a:ext>
              </a:extLst>
            </p:cNvPr>
            <p:cNvSpPr/>
            <p:nvPr/>
          </p:nvSpPr>
          <p:spPr>
            <a:xfrm>
              <a:off x="9525000" y="3290103"/>
              <a:ext cx="468000" cy="468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5</a:t>
              </a:r>
              <a:endParaRPr lang="en-DK" sz="2000" dirty="0">
                <a:solidFill>
                  <a:schemeClr val="tx1"/>
                </a:solidFill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B2F2D3FA-01DA-665D-731B-610F1224E457}"/>
                </a:ext>
              </a:extLst>
            </p:cNvPr>
            <p:cNvSpPr/>
            <p:nvPr/>
          </p:nvSpPr>
          <p:spPr>
            <a:xfrm>
              <a:off x="8557549" y="4637402"/>
              <a:ext cx="468000" cy="468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6</a:t>
              </a:r>
              <a:endParaRPr lang="en-DK" sz="2000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89856ADA-2C10-E941-E727-A9611C6EC259}"/>
                </a:ext>
              </a:extLst>
            </p:cNvPr>
            <p:cNvSpPr/>
            <p:nvPr/>
          </p:nvSpPr>
          <p:spPr>
            <a:xfrm>
              <a:off x="5976394" y="5509913"/>
              <a:ext cx="468000" cy="468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7</a:t>
              </a:r>
              <a:endParaRPr lang="en-DK" sz="2000" dirty="0">
                <a:solidFill>
                  <a:schemeClr val="tx1"/>
                </a:solidFill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58FAA2D-C675-7499-DA1B-6614F02481F1}"/>
                </a:ext>
              </a:extLst>
            </p:cNvPr>
            <p:cNvSpPr/>
            <p:nvPr/>
          </p:nvSpPr>
          <p:spPr>
            <a:xfrm>
              <a:off x="3381736" y="4637402"/>
              <a:ext cx="468000" cy="468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8</a:t>
              </a:r>
              <a:endParaRPr lang="en-DK" sz="20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29096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143</Words>
  <Application>Microsoft Office PowerPoint</Application>
  <PresentationFormat>Widescreen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Calibri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NRS</dc:title>
  <dc:creator>Kristian Hennings</dc:creator>
  <cp:lastModifiedBy>Kristian Hennings</cp:lastModifiedBy>
  <cp:revision>14</cp:revision>
  <dcterms:created xsi:type="dcterms:W3CDTF">2024-04-19T11:25:45Z</dcterms:created>
  <dcterms:modified xsi:type="dcterms:W3CDTF">2024-04-24T10:17:06Z</dcterms:modified>
</cp:coreProperties>
</file>