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E8A0D95-BA55-480F-AAC3-051BEB72288C}" v="3" dt="2024-01-19T15:32:37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95" autoAdjust="0"/>
  </p:normalViewPr>
  <p:slideViewPr>
    <p:cSldViewPr snapToGrid="0">
      <p:cViewPr varScale="1">
        <p:scale>
          <a:sx n="86" d="100"/>
          <a:sy n="86" d="100"/>
        </p:scale>
        <p:origin x="1518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2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ian Hennings" userId="c750005e-88d6-4112-85a2-8817d1a82a89" providerId="ADAL" clId="{0E8A0D95-BA55-480F-AAC3-051BEB72288C}"/>
    <pc:docChg chg="custSel delSld modSld modMainMaster">
      <pc:chgData name="Kristian Hennings" userId="c750005e-88d6-4112-85a2-8817d1a82a89" providerId="ADAL" clId="{0E8A0D95-BA55-480F-AAC3-051BEB72288C}" dt="2024-01-19T15:32:37.951" v="39"/>
      <pc:docMkLst>
        <pc:docMk/>
      </pc:docMkLst>
      <pc:sldChg chg="mod modClrScheme chgLayout">
        <pc:chgData name="Kristian Hennings" userId="c750005e-88d6-4112-85a2-8817d1a82a89" providerId="ADAL" clId="{0E8A0D95-BA55-480F-AAC3-051BEB72288C}" dt="2024-01-19T09:41:04.062" v="36" actId="700"/>
        <pc:sldMkLst>
          <pc:docMk/>
          <pc:sldMk cId="2220615399" sldId="256"/>
        </pc:sldMkLst>
      </pc:sldChg>
      <pc:sldChg chg="del">
        <pc:chgData name="Kristian Hennings" userId="c750005e-88d6-4112-85a2-8817d1a82a89" providerId="ADAL" clId="{0E8A0D95-BA55-480F-AAC3-051BEB72288C}" dt="2024-01-13T13:38:23.403" v="2" actId="47"/>
        <pc:sldMkLst>
          <pc:docMk/>
          <pc:sldMk cId="4022880944" sldId="257"/>
        </pc:sldMkLst>
      </pc:sldChg>
      <pc:sldChg chg="del">
        <pc:chgData name="Kristian Hennings" userId="c750005e-88d6-4112-85a2-8817d1a82a89" providerId="ADAL" clId="{0E8A0D95-BA55-480F-AAC3-051BEB72288C}" dt="2024-01-13T13:38:24.389" v="3" actId="47"/>
        <pc:sldMkLst>
          <pc:docMk/>
          <pc:sldMk cId="1237521980" sldId="258"/>
        </pc:sldMkLst>
      </pc:sldChg>
      <pc:sldChg chg="del">
        <pc:chgData name="Kristian Hennings" userId="c750005e-88d6-4112-85a2-8817d1a82a89" providerId="ADAL" clId="{0E8A0D95-BA55-480F-AAC3-051BEB72288C}" dt="2024-01-13T13:38:25.264" v="4" actId="47"/>
        <pc:sldMkLst>
          <pc:docMk/>
          <pc:sldMk cId="2067269519" sldId="259"/>
        </pc:sldMkLst>
      </pc:sldChg>
      <pc:sldChg chg="del">
        <pc:chgData name="Kristian Hennings" userId="c750005e-88d6-4112-85a2-8817d1a82a89" providerId="ADAL" clId="{0E8A0D95-BA55-480F-AAC3-051BEB72288C}" dt="2024-01-13T13:38:26.803" v="5" actId="47"/>
        <pc:sldMkLst>
          <pc:docMk/>
          <pc:sldMk cId="3433367663" sldId="260"/>
        </pc:sldMkLst>
      </pc:sldChg>
      <pc:sldChg chg="del">
        <pc:chgData name="Kristian Hennings" userId="c750005e-88d6-4112-85a2-8817d1a82a89" providerId="ADAL" clId="{0E8A0D95-BA55-480F-AAC3-051BEB72288C}" dt="2024-01-13T13:38:27.924" v="6" actId="47"/>
        <pc:sldMkLst>
          <pc:docMk/>
          <pc:sldMk cId="3340757031" sldId="261"/>
        </pc:sldMkLst>
      </pc:sldChg>
      <pc:sldChg chg="del">
        <pc:chgData name="Kristian Hennings" userId="c750005e-88d6-4112-85a2-8817d1a82a89" providerId="ADAL" clId="{0E8A0D95-BA55-480F-AAC3-051BEB72288C}" dt="2024-01-13T13:38:05.785" v="0" actId="47"/>
        <pc:sldMkLst>
          <pc:docMk/>
          <pc:sldMk cId="3297780617" sldId="265"/>
        </pc:sldMkLst>
      </pc:sldChg>
      <pc:sldChg chg="del">
        <pc:chgData name="Kristian Hennings" userId="c750005e-88d6-4112-85a2-8817d1a82a89" providerId="ADAL" clId="{0E8A0D95-BA55-480F-AAC3-051BEB72288C}" dt="2024-01-13T13:38:10.529" v="1" actId="47"/>
        <pc:sldMkLst>
          <pc:docMk/>
          <pc:sldMk cId="2137359767" sldId="266"/>
        </pc:sldMkLst>
      </pc:sldChg>
      <pc:sldMasterChg chg="mod modSldLayout">
        <pc:chgData name="Kristian Hennings" userId="c750005e-88d6-4112-85a2-8817d1a82a89" providerId="ADAL" clId="{0E8A0D95-BA55-480F-AAC3-051BEB72288C}" dt="2024-01-19T15:32:37.951" v="39"/>
        <pc:sldMasterMkLst>
          <pc:docMk/>
          <pc:sldMasterMk cId="3802315346" sldId="2147483648"/>
        </pc:sldMasterMkLst>
        <pc:sldLayoutChg chg="mod">
          <pc:chgData name="Kristian Hennings" userId="c750005e-88d6-4112-85a2-8817d1a82a89" providerId="ADAL" clId="{0E8A0D95-BA55-480F-AAC3-051BEB72288C}" dt="2024-01-13T13:47:21.357" v="18" actId="6014"/>
          <pc:sldLayoutMkLst>
            <pc:docMk/>
            <pc:sldMasterMk cId="3802315346" sldId="2147483648"/>
            <pc:sldLayoutMk cId="642810623" sldId="2147483649"/>
          </pc:sldLayoutMkLst>
        </pc:sldLayoutChg>
        <pc:sldLayoutChg chg="addSp delSp modSp mod">
          <pc:chgData name="Kristian Hennings" userId="c750005e-88d6-4112-85a2-8817d1a82a89" providerId="ADAL" clId="{0E8A0D95-BA55-480F-AAC3-051BEB72288C}" dt="2024-01-19T15:32:32.138" v="37" actId="14100"/>
          <pc:sldLayoutMkLst>
            <pc:docMk/>
            <pc:sldMasterMk cId="3802315346" sldId="2147483648"/>
            <pc:sldLayoutMk cId="3897079236" sldId="2147483650"/>
          </pc:sldLayoutMkLst>
          <pc:spChg chg="add mod">
            <ac:chgData name="Kristian Hennings" userId="c750005e-88d6-4112-85a2-8817d1a82a89" providerId="ADAL" clId="{0E8A0D95-BA55-480F-AAC3-051BEB72288C}" dt="2024-01-19T15:32:32.138" v="37" actId="14100"/>
            <ac:spMkLst>
              <pc:docMk/>
              <pc:sldMasterMk cId="3802315346" sldId="2147483648"/>
              <pc:sldLayoutMk cId="3897079236" sldId="2147483650"/>
              <ac:spMk id="2" creationId="{D70C5DF6-CD1F-55C9-DC77-11582FC30E39}"/>
            </ac:spMkLst>
          </pc:spChg>
          <pc:spChg chg="del">
            <ac:chgData name="Kristian Hennings" userId="c750005e-88d6-4112-85a2-8817d1a82a89" providerId="ADAL" clId="{0E8A0D95-BA55-480F-AAC3-051BEB72288C}" dt="2024-01-13T13:39:07.604" v="8" actId="478"/>
            <ac:spMkLst>
              <pc:docMk/>
              <pc:sldMasterMk cId="3802315346" sldId="2147483648"/>
              <pc:sldLayoutMk cId="3897079236" sldId="2147483650"/>
              <ac:spMk id="2" creationId="{E91C714F-2CC0-963F-3AAD-D6DCE352C2C5}"/>
            </ac:spMkLst>
          </pc:spChg>
          <pc:spChg chg="add del mod">
            <ac:chgData name="Kristian Hennings" userId="c750005e-88d6-4112-85a2-8817d1a82a89" providerId="ADAL" clId="{0E8A0D95-BA55-480F-AAC3-051BEB72288C}" dt="2024-01-19T09:40:41.181" v="32" actId="478"/>
            <ac:spMkLst>
              <pc:docMk/>
              <pc:sldMasterMk cId="3802315346" sldId="2147483648"/>
              <pc:sldLayoutMk cId="3897079236" sldId="2147483650"/>
              <ac:spMk id="3" creationId="{4A705326-3A18-0BA1-8916-60AA6EBFA9AB}"/>
            </ac:spMkLst>
          </pc:spChg>
        </pc:sldLayoutChg>
        <pc:sldLayoutChg chg="addSp delSp modSp mod">
          <pc:chgData name="Kristian Hennings" userId="c750005e-88d6-4112-85a2-8817d1a82a89" providerId="ADAL" clId="{0E8A0D95-BA55-480F-AAC3-051BEB72288C}" dt="2024-01-19T15:32:37.951" v="39"/>
          <pc:sldLayoutMkLst>
            <pc:docMk/>
            <pc:sldMasterMk cId="3802315346" sldId="2147483648"/>
            <pc:sldLayoutMk cId="272858804" sldId="2147483651"/>
          </pc:sldLayoutMkLst>
          <pc:spChg chg="add mod">
            <ac:chgData name="Kristian Hennings" userId="c750005e-88d6-4112-85a2-8817d1a82a89" providerId="ADAL" clId="{0E8A0D95-BA55-480F-AAC3-051BEB72288C}" dt="2024-01-19T15:32:37.951" v="39"/>
            <ac:spMkLst>
              <pc:docMk/>
              <pc:sldMasterMk cId="3802315346" sldId="2147483648"/>
              <pc:sldLayoutMk cId="272858804" sldId="2147483651"/>
              <ac:spMk id="2" creationId="{30EC4258-E658-AA42-C0FE-69BD278F5F67}"/>
            </ac:spMkLst>
          </pc:spChg>
          <pc:spChg chg="del mod">
            <ac:chgData name="Kristian Hennings" userId="c750005e-88d6-4112-85a2-8817d1a82a89" providerId="ADAL" clId="{0E8A0D95-BA55-480F-AAC3-051BEB72288C}" dt="2024-01-19T15:32:37.485" v="38" actId="478"/>
            <ac:spMkLst>
              <pc:docMk/>
              <pc:sldMasterMk cId="3802315346" sldId="2147483648"/>
              <pc:sldLayoutMk cId="272858804" sldId="2147483651"/>
              <ac:spMk id="3" creationId="{4A705326-3A18-0BA1-8916-60AA6EBFA9AB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512D7E-BE5A-4217-B140-32655DCFE25E}" type="datetimeFigureOut">
              <a:rPr lang="en-DK" smtClean="0"/>
              <a:t>16/09/2024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64A866-1253-4137-80B1-C0DC28C35208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40638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1790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964A866-1253-4137-80B1-C0DC28C35208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2107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ducial (27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70C5DF6-CD1F-55C9-DC77-11582FC30E39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Fiducial (24&quot;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0EC4258-E658-AA42-C0FE-69BD278F5F67}"/>
              </a:ext>
            </a:extLst>
          </p:cNvPr>
          <p:cNvSpPr/>
          <p:nvPr userDrawn="1"/>
        </p:nvSpPr>
        <p:spPr>
          <a:xfrm>
            <a:off x="11529753" y="167730"/>
            <a:ext cx="472423" cy="447411"/>
          </a:xfrm>
          <a:prstGeom prst="ellipse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8588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3477944" y="2988527"/>
            <a:ext cx="52361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Start the test to generate a fiducial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0438F3-F864-32F1-9E2B-21D621285109}"/>
              </a:ext>
            </a:extLst>
          </p:cNvPr>
          <p:cNvSpPr txBox="1"/>
          <p:nvPr/>
        </p:nvSpPr>
        <p:spPr>
          <a:xfrm>
            <a:off x="1758403" y="2988527"/>
            <a:ext cx="86751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Use the VTG calibrator to check the position of the fiducial</a:t>
            </a:r>
            <a:endParaRPr lang="en-DK" sz="2800" dirty="0"/>
          </a:p>
        </p:txBody>
      </p:sp>
    </p:spTree>
    <p:extLst>
      <p:ext uri="{BB962C8B-B14F-4D97-AF65-F5344CB8AC3E}">
        <p14:creationId xmlns:p14="http://schemas.microsoft.com/office/powerpoint/2010/main" val="3891210809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Stimuli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B996248A2D0E04D87B9DBB54D269DA4" ma:contentTypeVersion="17" ma:contentTypeDescription="Create a new document." ma:contentTypeScope="" ma:versionID="ccde82052730f3953ccb22e595f11d68">
  <xsd:schema xmlns:xsd="http://www.w3.org/2001/XMLSchema" xmlns:xs="http://www.w3.org/2001/XMLSchema" xmlns:p="http://schemas.microsoft.com/office/2006/metadata/properties" xmlns:ns2="51c7d8ad-74c8-4833-8478-0d0a5cafce0c" xmlns:ns3="6dfb7b4b-871d-4c24-9d42-16b14ecd044c" targetNamespace="http://schemas.microsoft.com/office/2006/metadata/properties" ma:root="true" ma:fieldsID="cdfcea1928cd178ac0427a8aa8ed82fa" ns2:_="" ns3:_="">
    <xsd:import namespace="51c7d8ad-74c8-4833-8478-0d0a5cafce0c"/>
    <xsd:import namespace="6dfb7b4b-871d-4c24-9d42-16b14ecd044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c7d8ad-74c8-4833-8478-0d0a5cafce0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0ee60025-c679-4a62-8c04-7497c58c131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fb7b4b-871d-4c24-9d42-16b14ecd044c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eba7f03-0d99-448d-81e1-4bd1ef8a7665}" ma:internalName="TaxCatchAll" ma:showField="CatchAllData" ma:web="6dfb7b4b-871d-4c24-9d42-16b14ecd044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A3D6522-B54A-4BC4-8FAA-0B5F1B46AF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1c7d8ad-74c8-4833-8478-0d0a5cafce0c"/>
    <ds:schemaRef ds:uri="6dfb7b4b-871d-4c24-9d42-16b14ecd044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4DB9512-0F98-4D44-8A6A-692E8659431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20</Words>
  <Application>Microsoft Office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VisualStimuli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Kristian Hennings</cp:lastModifiedBy>
  <cp:revision>32</cp:revision>
  <dcterms:created xsi:type="dcterms:W3CDTF">2023-12-12T08:37:02Z</dcterms:created>
  <dcterms:modified xsi:type="dcterms:W3CDTF">2024-09-16T19:45:11Z</dcterms:modified>
</cp:coreProperties>
</file>