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99824-37D3-46C9-91A1-EDD75DE954A4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ED727-2087-4161-85B2-0538967C57D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895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DASS 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ED727-2087-4161-85B2-0538967C57D6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619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4BCD-9461-C9CA-2A44-750A95733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F62EEC-921B-CEA5-ED3E-D2FCB368D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58E2B-8354-02C5-C3C3-7FDC09EE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0E9A5-9451-6C28-3EA9-A89617CB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E910-DDE3-FE6F-DB64-788139E8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1104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C6E-411B-B32B-6DBF-53BBF8B7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2B3F1-1066-2B8E-88AB-75954A8DF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863E6-F486-A776-8153-8E707C28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609D-6E7A-06A3-9711-4C7DF183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A88B1-C35A-53FE-5701-3EAA6B02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1296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7753B-DC36-1D0A-E0F6-CA7539625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B809B-CD27-2E30-4259-7B30DCDC7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1B892-8C6D-6128-DD44-6AFDB55D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9791-EDD6-945E-3AC9-EE798CB0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4D37B-02CB-4565-A68D-C7B2F4E9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5664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31E2-2417-18D6-F07F-E89A37BD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AD51-DA0A-B80E-CCE2-B6DC8A42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266A6-2A47-9907-209C-12E95C4C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61CD3-9FEC-C53A-D295-36CE6F27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CBD7E-9AD2-2573-CD10-76AD025F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2855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F907-4D93-CF8F-7E3F-4530ADFFE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4775B-EC7A-768F-320D-501A77C9A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A97CC-837D-D1D4-C45C-4ADCDBA1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6693C-B4CF-C4D9-98C9-FE5476FC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025B-18AF-A09C-EE9B-69F182D2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8875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0862-335E-E834-15EB-ED83D4CA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2B93-FFB4-6744-1551-707FB10CB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73D67-DE10-297F-9416-66007B8A8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A22B9-C78A-FE65-5926-8587C3A3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0BECE-01F3-F341-491F-CC8DAE2E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4DC4E-C48C-CEBC-DB78-506585D2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2964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13D9-DDC1-5095-A91C-9222495B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E45C9-9606-871B-5182-FC0DD1E1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BB8F1-DC07-BFE0-982D-7C9639642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9616E-D0FE-40A8-C306-6A92777B7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544DC-1F4C-E272-14AA-CA69F72AC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02AFB-39EC-935E-4426-34B9F41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B645C-E4C3-E5B9-7AEB-B72D2547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E075C-806D-A45C-262D-5F45DADE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252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077F-42E2-9505-D4B7-93580542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40B07-643A-7E5A-070F-20F5FD4D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CA551-5E3F-3768-7FE9-384D710C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9625C-9A61-6699-A10A-44D9395D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564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687E4-556B-1948-02BD-764100AA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1EDDC-6329-AFC9-EC22-3ED9A879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7C3B9-3258-7187-16D1-251905F9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6637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18F9-E662-4EFC-24D4-217825E1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77454-6727-C9A5-97F0-660048725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A50D1-B5B5-68EC-209F-2558F15EC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0C917-6336-D307-6ED9-0A34D56B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4D74C-D7BF-7C81-9AB0-54493F49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27677-4B64-57EA-1132-B436B5A4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8940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CBD8-B584-EEFD-C87B-3B9CBC9C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6EF9E-8C4F-D9E0-ED81-D3A0101C5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BAEB7-3912-0706-E8D2-7106C2A79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3056E-CBD8-D4F9-0B07-E5A3B1B8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D699D-1422-8192-386D-817FACE4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F060C-B080-0F9C-6AF9-CC0659AF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6162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5B66D-9631-0CAF-7140-BB8E96EB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E05E6-AD17-3BD9-A9C5-6A0460F30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79BA-2278-3783-187F-F67650EB3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1B40EE-F67D-4F8F-A262-93F95F2D7138}" type="datetimeFigureOut">
              <a:rPr lang="en-DK" smtClean="0"/>
              <a:t>15/12/2024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CF3D-546B-8F26-4260-E2304C9C8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6C831-7F94-EED5-0DD8-95C8DB07F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19100-853E-4F8F-8F2C-A9D925F756E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3113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7869F2-AC10-15CC-5E22-0A629015F50C}"/>
              </a:ext>
            </a:extLst>
          </p:cNvPr>
          <p:cNvSpPr txBox="1"/>
          <p:nvPr/>
        </p:nvSpPr>
        <p:spPr>
          <a:xfrm>
            <a:off x="460513" y="845152"/>
            <a:ext cx="11270974" cy="5167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" sz="2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Læs venligst hvert udsagn og sæt en cirkel omkring det tal 0, 1, 2 eller 3, som bedst beskriver, hvor godt du føler udsagnet har passet på dig i den seneste uge. Der findes ingen rigtige eller forkerte svar. Brug ikke for meget tid på de enkelte udsagn. </a:t>
            </a:r>
            <a:endParaRPr lang="en-DK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" sz="2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Skalaens tal svarer til:</a:t>
            </a:r>
            <a:endParaRPr lang="en-DK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" sz="2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Passede ikke på mig </a:t>
            </a:r>
            <a:endParaRPr lang="en-DK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" sz="2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Passede en smule eller noget af tiden på mig </a:t>
            </a:r>
            <a:endParaRPr lang="en-DK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" sz="2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Passede I betydelig grad eller en stor del af tiden på mig </a:t>
            </a:r>
            <a:endParaRPr lang="en-DK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" sz="2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Passede rigtigt meget eller det meste af tiden på mig </a:t>
            </a:r>
            <a:endParaRPr lang="en-DK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74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102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28</cp:revision>
  <dcterms:created xsi:type="dcterms:W3CDTF">2024-06-04T07:39:16Z</dcterms:created>
  <dcterms:modified xsi:type="dcterms:W3CDTF">2024-12-15T07:02:42Z</dcterms:modified>
</cp:coreProperties>
</file>