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797675" cy="9928225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89" autoAdjust="0"/>
  </p:normalViewPr>
  <p:slideViewPr>
    <p:cSldViewPr snapToGrid="0">
      <p:cViewPr varScale="1">
        <p:scale>
          <a:sx n="115" d="100"/>
          <a:sy n="115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1EF96-1A4A-4E9C-B0B3-4C3BA23057CA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8DED6-217F-4839-A67F-EA08660BD26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2425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8DED6-217F-4839-A67F-EA08660BD264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7886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9057-FDF9-095B-C75E-61440B0E0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8A538-3F4A-F201-D33C-399328EB7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1410A-6032-7883-300B-70CBA849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2910-11D3-440E-B102-C57072DE3E4E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C41CA-D45F-CAB4-F9EF-52CAA2B4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60017-4BCE-DE90-048A-5FFAF60D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399A-7970-4B6B-85D0-D58DEB40117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7150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E085-92B3-A2C8-CF34-0D4B2CC8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3E305-57FB-9B7A-C612-8C489EB37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48207-78C7-C372-7CD5-EA7791BF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2910-11D3-440E-B102-C57072DE3E4E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180D5-C5DF-5B9B-5C33-98CDDE79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F6595-FEF7-B4B5-62D1-B3BD8714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399A-7970-4B6B-85D0-D58DEB40117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2218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1639E-16DF-170A-567C-393A8FA24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8B0F8-D885-97D4-4814-A78284C5C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DC5B6-3ADF-E9B4-C170-E8C4A742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2910-11D3-440E-B102-C57072DE3E4E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ACC80-4675-E4C7-3BC0-5C90F363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97D8F-B997-DAAB-D11A-EC17BBF6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399A-7970-4B6B-85D0-D58DEB40117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3249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11BC-CFA5-E3AE-6BD9-5E329205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A390C-5B5A-736B-766E-C64995FE1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53FEA-B9DB-38E6-F607-1ECF71BB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2910-11D3-440E-B102-C57072DE3E4E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47948-FC59-1E63-EFA9-7D6B33B1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21DD1-2574-E266-CE56-12EC1ED2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399A-7970-4B6B-85D0-D58DEB40117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374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2B5B-BD1F-10F0-5165-199A974B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DDEC6-53FC-5B4A-B509-CE00370D2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18285-94CD-A1B4-66BF-79A34EB4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2910-11D3-440E-B102-C57072DE3E4E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157FF-BA61-E878-C7BD-522ADA43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75BD5-2683-2CFB-A08C-19F0B2A5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399A-7970-4B6B-85D0-D58DEB40117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701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C55-2B65-9470-AC5A-029629F2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5F151-3C89-6A53-E916-87133E292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97DA6-83EE-C4B5-55FE-D791FA70A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C0AEE-89E2-5A68-6171-16625179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2910-11D3-440E-B102-C57072DE3E4E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BDFA2-836C-C7AB-067A-A6ADE678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0A07D-25F2-A884-824C-20E0ED2D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399A-7970-4B6B-85D0-D58DEB40117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413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DE08-18E2-B48D-B3B4-7724CCD5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D7970-BBD2-D0AF-C023-DCC3E4611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03A2-1E20-D9DD-8FF0-3593E58F8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D7E46-D641-EC78-96DB-ECDCF8459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B2C7B-BAA1-5092-41D8-3C9C33A86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F9042-C5A0-EC9F-8CF0-0C4CA997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2910-11D3-440E-B102-C57072DE3E4E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268912-4C72-C6CB-35A5-B5475FDD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4FC63-2EED-31B5-5202-F1A9FE55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399A-7970-4B6B-85D0-D58DEB40117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86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B45F-7283-27FA-7C7E-CCEA9C77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DE50E-DB1D-F22E-E84F-8234E5C4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2910-11D3-440E-B102-C57072DE3E4E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FB8EB-B8F4-EA9D-A39C-3ACA4B7E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5034D-B055-F902-8315-DC2BA6D5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399A-7970-4B6B-85D0-D58DEB40117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5968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7C900-CF4B-071C-FE32-56AEE475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2910-11D3-440E-B102-C57072DE3E4E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1CECA-7779-073E-7D1E-3223D116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D8D71-F94F-C9F9-8F13-8C6553C7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399A-7970-4B6B-85D0-D58DEB40117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2184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05E2-0F5A-5E30-0DEE-4A7A39BD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44FB-FA74-0B12-5698-C7D1C5295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46117-312E-021B-CC96-BD3D0F033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82442-C587-FBE0-5C1F-7D766A18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2910-11D3-440E-B102-C57072DE3E4E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FD941-8255-9CDE-1C03-E5E7BD78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6F518-34FA-178A-92D7-D549D78B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399A-7970-4B6B-85D0-D58DEB40117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5521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C0706-E0C6-425A-60D3-8080244D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3A008-5C8E-A6EE-8C2E-C578C3284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4F5F0-26EC-5673-0F36-27D5950EB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50D6F-43E0-0110-B9B2-B17F58C1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2910-11D3-440E-B102-C57072DE3E4E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91424-FD0E-651F-F9C5-8CD946A3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96E0D-7DD2-8DCC-4B89-66FBD6D4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399A-7970-4B6B-85D0-D58DEB40117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4923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CF1D5-E93E-3CE8-7B21-E060A4FC0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90D2B-9565-54FB-B07F-82348C3F3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2B678-9F7E-E70E-E839-3536880B9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712910-11D3-440E-B102-C57072DE3E4E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33A6A-4D76-0D7B-E4CD-6009EB2F1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5330F-B034-9594-2BF0-6E4A93907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20399A-7970-4B6B-85D0-D58DEB40117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523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6182BFEE-DD78-A2AE-20D8-ADE6238F07A1}"/>
              </a:ext>
            </a:extLst>
          </p:cNvPr>
          <p:cNvSpPr/>
          <p:nvPr/>
        </p:nvSpPr>
        <p:spPr>
          <a:xfrm>
            <a:off x="10251158" y="1550940"/>
            <a:ext cx="330269" cy="345704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BEDCB81-4A02-F981-99C8-3F97435BDC83}"/>
              </a:ext>
            </a:extLst>
          </p:cNvPr>
          <p:cNvSpPr/>
          <p:nvPr/>
        </p:nvSpPr>
        <p:spPr>
          <a:xfrm>
            <a:off x="9184358" y="1550940"/>
            <a:ext cx="330269" cy="345704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3BF238F-707E-C13B-72A7-20C26A8CD816}"/>
              </a:ext>
            </a:extLst>
          </p:cNvPr>
          <p:cNvSpPr/>
          <p:nvPr/>
        </p:nvSpPr>
        <p:spPr>
          <a:xfrm>
            <a:off x="8110933" y="1550940"/>
            <a:ext cx="330269" cy="345704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D77D2D4-B321-DF73-E377-47C256F173F4}"/>
              </a:ext>
            </a:extLst>
          </p:cNvPr>
          <p:cNvSpPr/>
          <p:nvPr/>
        </p:nvSpPr>
        <p:spPr>
          <a:xfrm>
            <a:off x="5234509" y="1550940"/>
            <a:ext cx="2146304" cy="345704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FEADBF-8983-DA88-751D-6383536D80C2}"/>
              </a:ext>
            </a:extLst>
          </p:cNvPr>
          <p:cNvCxnSpPr>
            <a:cxnSpLocks/>
            <a:stCxn id="27" idx="2"/>
            <a:endCxn id="86" idx="2"/>
          </p:cNvCxnSpPr>
          <p:nvPr/>
        </p:nvCxnSpPr>
        <p:spPr>
          <a:xfrm flipH="1">
            <a:off x="6307661" y="1073549"/>
            <a:ext cx="1959" cy="39344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6A50B4D-9604-5BDC-E9EB-2404B033EC9E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8453126" y="1078163"/>
            <a:ext cx="3946" cy="39421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5CE1E4-50BE-B96E-3B67-4C77E022E1C3}"/>
              </a:ext>
            </a:extLst>
          </p:cNvPr>
          <p:cNvCxnSpPr>
            <a:cxnSpLocks/>
            <a:stCxn id="102" idx="2"/>
            <a:endCxn id="46" idx="0"/>
          </p:cNvCxnSpPr>
          <p:nvPr/>
        </p:nvCxnSpPr>
        <p:spPr>
          <a:xfrm>
            <a:off x="7365395" y="1081021"/>
            <a:ext cx="16929" cy="39321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20896AC-CD93-552D-A326-D046EB315C94}"/>
              </a:ext>
            </a:extLst>
          </p:cNvPr>
          <p:cNvCxnSpPr>
            <a:cxnSpLocks/>
            <a:stCxn id="105" idx="2"/>
            <a:endCxn id="71" idx="0"/>
          </p:cNvCxnSpPr>
          <p:nvPr/>
        </p:nvCxnSpPr>
        <p:spPr>
          <a:xfrm>
            <a:off x="10591080" y="1074752"/>
            <a:ext cx="6763" cy="393840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FEF670F-B413-4043-9265-8D2C81DE6E94}"/>
              </a:ext>
            </a:extLst>
          </p:cNvPr>
          <p:cNvSpPr txBox="1"/>
          <p:nvPr/>
        </p:nvSpPr>
        <p:spPr>
          <a:xfrm>
            <a:off x="10287501" y="501316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3:45</a:t>
            </a:r>
            <a:endParaRPr lang="en-DK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06B227-0EEF-85E8-1F7E-3C26773C04B0}"/>
              </a:ext>
            </a:extLst>
          </p:cNvPr>
          <p:cNvCxnSpPr>
            <a:cxnSpLocks/>
            <a:stCxn id="104" idx="2"/>
            <a:endCxn id="50" idx="0"/>
          </p:cNvCxnSpPr>
          <p:nvPr/>
        </p:nvCxnSpPr>
        <p:spPr>
          <a:xfrm>
            <a:off x="9509586" y="1078163"/>
            <a:ext cx="15428" cy="393499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5EABDF5-FA59-0DCD-13EA-822C79F872A8}"/>
              </a:ext>
            </a:extLst>
          </p:cNvPr>
          <p:cNvSpPr txBox="1"/>
          <p:nvPr/>
        </p:nvSpPr>
        <p:spPr>
          <a:xfrm>
            <a:off x="9214672" y="501316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3:00</a:t>
            </a:r>
            <a:endParaRPr lang="en-DK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1D7B5B-B4B7-69BA-A3B1-EEA2822B906D}"/>
              </a:ext>
            </a:extLst>
          </p:cNvPr>
          <p:cNvCxnSpPr>
            <a:cxnSpLocks/>
          </p:cNvCxnSpPr>
          <p:nvPr/>
        </p:nvCxnSpPr>
        <p:spPr>
          <a:xfrm>
            <a:off x="4878405" y="2194842"/>
            <a:ext cx="66907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F4FFA3-7357-4A95-D441-640CE73BB5A7}"/>
              </a:ext>
            </a:extLst>
          </p:cNvPr>
          <p:cNvCxnSpPr>
            <a:cxnSpLocks/>
          </p:cNvCxnSpPr>
          <p:nvPr/>
        </p:nvCxnSpPr>
        <p:spPr>
          <a:xfrm flipV="1">
            <a:off x="4878405" y="2953792"/>
            <a:ext cx="66907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F49F70-0C5F-A30A-5ECF-3F8DC88B9EAE}"/>
              </a:ext>
            </a:extLst>
          </p:cNvPr>
          <p:cNvCxnSpPr>
            <a:cxnSpLocks/>
          </p:cNvCxnSpPr>
          <p:nvPr/>
        </p:nvCxnSpPr>
        <p:spPr>
          <a:xfrm flipV="1">
            <a:off x="4878405" y="3712525"/>
            <a:ext cx="6690746" cy="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833DF4-AD1C-1925-2250-0E5221FC6B3A}"/>
              </a:ext>
            </a:extLst>
          </p:cNvPr>
          <p:cNvCxnSpPr>
            <a:cxnSpLocks/>
          </p:cNvCxnSpPr>
          <p:nvPr/>
        </p:nvCxnSpPr>
        <p:spPr>
          <a:xfrm flipV="1">
            <a:off x="4878404" y="4462538"/>
            <a:ext cx="6690747" cy="9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097DAB-D34E-6B51-0194-7BE2FAD37486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5229305" y="1078163"/>
            <a:ext cx="2763" cy="392982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DAA2422-5181-1C18-14CD-C6A8FD8CF907}"/>
              </a:ext>
            </a:extLst>
          </p:cNvPr>
          <p:cNvSpPr txBox="1"/>
          <p:nvPr/>
        </p:nvSpPr>
        <p:spPr>
          <a:xfrm>
            <a:off x="4919590" y="501316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0:00</a:t>
            </a:r>
            <a:endParaRPr lang="en-DK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20E883-73D6-F127-B341-ECCB3A5E8217}"/>
              </a:ext>
            </a:extLst>
          </p:cNvPr>
          <p:cNvCxnSpPr>
            <a:cxnSpLocks/>
          </p:cNvCxnSpPr>
          <p:nvPr/>
        </p:nvCxnSpPr>
        <p:spPr>
          <a:xfrm flipH="1">
            <a:off x="11339611" y="1073549"/>
            <a:ext cx="13065" cy="394678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723B966-97B9-46B3-967A-6393430AA18A}"/>
              </a:ext>
            </a:extLst>
          </p:cNvPr>
          <p:cNvGrpSpPr/>
          <p:nvPr/>
        </p:nvGrpSpPr>
        <p:grpSpPr>
          <a:xfrm>
            <a:off x="8463597" y="4334523"/>
            <a:ext cx="2870856" cy="256032"/>
            <a:chOff x="2350008" y="804672"/>
            <a:chExt cx="2870856" cy="25603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D98A136-82A8-1C6E-1686-EE8527ADF1B9}"/>
                </a:ext>
              </a:extLst>
            </p:cNvPr>
            <p:cNvSpPr/>
            <p:nvPr/>
          </p:nvSpPr>
          <p:spPr>
            <a:xfrm>
              <a:off x="4500864" y="804672"/>
              <a:ext cx="720000" cy="25603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TEST</a:t>
              </a:r>
              <a:endParaRPr lang="en-DK" sz="105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8476DC4-2276-EFF7-D496-71EDB226147D}"/>
                </a:ext>
              </a:extLst>
            </p:cNvPr>
            <p:cNvSpPr/>
            <p:nvPr/>
          </p:nvSpPr>
          <p:spPr>
            <a:xfrm>
              <a:off x="2350008" y="804673"/>
              <a:ext cx="2160000" cy="2560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CREAM 4</a:t>
              </a:r>
              <a:endParaRPr lang="en-DK" sz="1050" dirty="0"/>
            </a:p>
          </p:txBody>
        </p:sp>
      </p:grpSp>
      <p:sp>
        <p:nvSpPr>
          <p:cNvPr id="61" name="Right Brace 60">
            <a:extLst>
              <a:ext uri="{FF2B5EF4-FFF2-40B4-BE49-F238E27FC236}">
                <a16:creationId xmlns:a16="http://schemas.microsoft.com/office/drawing/2014/main" id="{C568C42F-51CF-584D-5549-DDF027A43013}"/>
              </a:ext>
            </a:extLst>
          </p:cNvPr>
          <p:cNvSpPr/>
          <p:nvPr/>
        </p:nvSpPr>
        <p:spPr>
          <a:xfrm rot="16200000">
            <a:off x="5726233" y="963040"/>
            <a:ext cx="90000" cy="109071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9E345923-5BFF-7E8E-CAFB-2C262349C53F}"/>
              </a:ext>
            </a:extLst>
          </p:cNvPr>
          <p:cNvSpPr/>
          <p:nvPr/>
        </p:nvSpPr>
        <p:spPr>
          <a:xfrm rot="16200000">
            <a:off x="7866669" y="968070"/>
            <a:ext cx="90000" cy="10806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965CA550-6B2F-811F-6AAC-069F5C659A15}"/>
              </a:ext>
            </a:extLst>
          </p:cNvPr>
          <p:cNvSpPr/>
          <p:nvPr/>
        </p:nvSpPr>
        <p:spPr>
          <a:xfrm rot="16200000">
            <a:off x="8954500" y="969603"/>
            <a:ext cx="90000" cy="107759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3977EDC3-5FAD-28BA-C1E6-A9E336B97D46}"/>
              </a:ext>
            </a:extLst>
          </p:cNvPr>
          <p:cNvSpPr/>
          <p:nvPr/>
        </p:nvSpPr>
        <p:spPr>
          <a:xfrm rot="16200000">
            <a:off x="10031243" y="990436"/>
            <a:ext cx="90000" cy="103592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FB18254-BA03-5F17-FD7A-C713E0A458CC}"/>
              </a:ext>
            </a:extLst>
          </p:cNvPr>
          <p:cNvSpPr txBox="1"/>
          <p:nvPr/>
        </p:nvSpPr>
        <p:spPr>
          <a:xfrm>
            <a:off x="5458523" y="1107162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45min</a:t>
            </a:r>
            <a:endParaRPr lang="en-DK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0B04D4-3208-3763-0618-1931B697BC77}"/>
              </a:ext>
            </a:extLst>
          </p:cNvPr>
          <p:cNvSpPr txBox="1"/>
          <p:nvPr/>
        </p:nvSpPr>
        <p:spPr>
          <a:xfrm>
            <a:off x="7583830" y="1107162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45min</a:t>
            </a:r>
            <a:endParaRPr lang="en-DK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204F72-F4D4-C6B8-F23C-DA0203CA1BCF}"/>
              </a:ext>
            </a:extLst>
          </p:cNvPr>
          <p:cNvSpPr txBox="1"/>
          <p:nvPr/>
        </p:nvSpPr>
        <p:spPr>
          <a:xfrm>
            <a:off x="8663618" y="1107162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45min</a:t>
            </a:r>
            <a:endParaRPr lang="en-DK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6F690E-4F13-1EEF-6C4E-6CBF78981D41}"/>
              </a:ext>
            </a:extLst>
          </p:cNvPr>
          <p:cNvSpPr txBox="1"/>
          <p:nvPr/>
        </p:nvSpPr>
        <p:spPr>
          <a:xfrm>
            <a:off x="9698319" y="1107162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45min</a:t>
            </a:r>
            <a:endParaRPr lang="en-DK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CBD97A-0141-6C64-D1EF-CC092CECE6AC}"/>
              </a:ext>
            </a:extLst>
          </p:cNvPr>
          <p:cNvSpPr txBox="1"/>
          <p:nvPr/>
        </p:nvSpPr>
        <p:spPr>
          <a:xfrm>
            <a:off x="10976075" y="501316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~4:15</a:t>
            </a:r>
            <a:endParaRPr lang="en-DK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156A87D-573C-EAF8-4CA4-AB57A643B698}"/>
              </a:ext>
            </a:extLst>
          </p:cNvPr>
          <p:cNvSpPr/>
          <p:nvPr/>
        </p:nvSpPr>
        <p:spPr>
          <a:xfrm>
            <a:off x="5211192" y="5523470"/>
            <a:ext cx="360000" cy="255600"/>
          </a:xfrm>
          <a:prstGeom prst="rect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28960F-93FB-518E-365A-0E07679DC993}"/>
              </a:ext>
            </a:extLst>
          </p:cNvPr>
          <p:cNvSpPr txBox="1"/>
          <p:nvPr/>
        </p:nvSpPr>
        <p:spPr>
          <a:xfrm>
            <a:off x="5620193" y="5466604"/>
            <a:ext cx="336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 buffer for the assessments</a:t>
            </a:r>
            <a:endParaRPr lang="en-DK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44D9DAE-C878-35B7-0A8E-89269BF0823E}"/>
              </a:ext>
            </a:extLst>
          </p:cNvPr>
          <p:cNvGrpSpPr/>
          <p:nvPr/>
        </p:nvGrpSpPr>
        <p:grpSpPr>
          <a:xfrm>
            <a:off x="7376599" y="3584725"/>
            <a:ext cx="3227702" cy="256032"/>
            <a:chOff x="6004997" y="3737123"/>
            <a:chExt cx="3227702" cy="25603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14BA576-AC5D-A3F4-E3C0-FF1F33398312}"/>
                </a:ext>
              </a:extLst>
            </p:cNvPr>
            <p:cNvGrpSpPr/>
            <p:nvPr/>
          </p:nvGrpSpPr>
          <p:grpSpPr>
            <a:xfrm>
              <a:off x="6004997" y="3737123"/>
              <a:ext cx="2870856" cy="256032"/>
              <a:chOff x="2350008" y="804672"/>
              <a:chExt cx="2870856" cy="25603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EF60611-0E34-B46F-B0A1-DBC73BBA77A6}"/>
                  </a:ext>
                </a:extLst>
              </p:cNvPr>
              <p:cNvSpPr/>
              <p:nvPr/>
            </p:nvSpPr>
            <p:spPr>
              <a:xfrm>
                <a:off x="2350008" y="804673"/>
                <a:ext cx="2160000" cy="25603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/>
                  <a:t>CREAM 3</a:t>
                </a:r>
                <a:endParaRPr lang="en-DK" sz="1050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1EF4AB2-CE01-FFD2-C8D7-591437B1C93A}"/>
                  </a:ext>
                </a:extLst>
              </p:cNvPr>
              <p:cNvSpPr/>
              <p:nvPr/>
            </p:nvSpPr>
            <p:spPr>
              <a:xfrm>
                <a:off x="4500864" y="804672"/>
                <a:ext cx="720000" cy="25603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/>
                  <a:t>TEST</a:t>
                </a:r>
                <a:endParaRPr lang="en-DK" sz="1050" dirty="0"/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1A3852B-986B-08FC-A2E7-809F7E292DF0}"/>
                </a:ext>
              </a:extLst>
            </p:cNvPr>
            <p:cNvSpPr/>
            <p:nvPr/>
          </p:nvSpPr>
          <p:spPr>
            <a:xfrm>
              <a:off x="8857568" y="3737123"/>
              <a:ext cx="375131" cy="255600"/>
            </a:xfrm>
            <a:prstGeom prst="rect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8C04BB9-545E-3DDB-D504-67F292CE2CAE}"/>
              </a:ext>
            </a:extLst>
          </p:cNvPr>
          <p:cNvSpPr txBox="1"/>
          <p:nvPr/>
        </p:nvSpPr>
        <p:spPr>
          <a:xfrm>
            <a:off x="7071982" y="501316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1:30</a:t>
            </a:r>
            <a:endParaRPr lang="en-DK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CBDC69-4EDB-12A2-AE8B-3027A1190F05}"/>
              </a:ext>
            </a:extLst>
          </p:cNvPr>
          <p:cNvSpPr txBox="1"/>
          <p:nvPr/>
        </p:nvSpPr>
        <p:spPr>
          <a:xfrm>
            <a:off x="8151342" y="501316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2:15</a:t>
            </a:r>
            <a:endParaRPr lang="en-DK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A2C6BF6-32DD-EE36-D1CF-1BD0E27FEA49}"/>
              </a:ext>
            </a:extLst>
          </p:cNvPr>
          <p:cNvSpPr txBox="1"/>
          <p:nvPr/>
        </p:nvSpPr>
        <p:spPr>
          <a:xfrm>
            <a:off x="9563313" y="5497382"/>
            <a:ext cx="705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PAUSE</a:t>
            </a:r>
            <a:endParaRPr lang="en-DK" sz="14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C513EF6-4EE9-7C35-6455-D1F5246F6141}"/>
              </a:ext>
            </a:extLst>
          </p:cNvPr>
          <p:cNvGrpSpPr/>
          <p:nvPr/>
        </p:nvGrpSpPr>
        <p:grpSpPr>
          <a:xfrm>
            <a:off x="5232500" y="2052995"/>
            <a:ext cx="3222641" cy="256208"/>
            <a:chOff x="2780847" y="2205393"/>
            <a:chExt cx="3222641" cy="25620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651832-E834-0E14-54E5-5F2C65DE4101}"/>
                </a:ext>
              </a:extLst>
            </p:cNvPr>
            <p:cNvSpPr/>
            <p:nvPr/>
          </p:nvSpPr>
          <p:spPr>
            <a:xfrm>
              <a:off x="2780847" y="2205570"/>
              <a:ext cx="2160000" cy="2560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CREAM 1</a:t>
              </a:r>
              <a:endParaRPr lang="en-DK" sz="105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2ED8BE-1FE4-E6C5-61F6-8F1E24D03879}"/>
                </a:ext>
              </a:extLst>
            </p:cNvPr>
            <p:cNvSpPr/>
            <p:nvPr/>
          </p:nvSpPr>
          <p:spPr>
            <a:xfrm>
              <a:off x="4931703" y="2205569"/>
              <a:ext cx="720000" cy="25603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TEST</a:t>
              </a:r>
              <a:endParaRPr lang="en-DK" sz="1050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0607C6-7341-16D4-56FB-0A45198A75BA}"/>
                </a:ext>
              </a:extLst>
            </p:cNvPr>
            <p:cNvSpPr/>
            <p:nvPr/>
          </p:nvSpPr>
          <p:spPr>
            <a:xfrm>
              <a:off x="5643488" y="2205393"/>
              <a:ext cx="360000" cy="256031"/>
            </a:xfrm>
            <a:prstGeom prst="rect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6B9D963-9429-0D1E-7AA8-A9B37357F6BB}"/>
              </a:ext>
            </a:extLst>
          </p:cNvPr>
          <p:cNvGrpSpPr/>
          <p:nvPr/>
        </p:nvGrpSpPr>
        <p:grpSpPr>
          <a:xfrm>
            <a:off x="6312486" y="2825773"/>
            <a:ext cx="3191038" cy="257993"/>
            <a:chOff x="3893963" y="2978171"/>
            <a:chExt cx="3191038" cy="25799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0F0FEB4-7CF8-8633-C49E-98EFCA1D25B3}"/>
                </a:ext>
              </a:extLst>
            </p:cNvPr>
            <p:cNvGrpSpPr/>
            <p:nvPr/>
          </p:nvGrpSpPr>
          <p:grpSpPr>
            <a:xfrm>
              <a:off x="3893963" y="2978175"/>
              <a:ext cx="2848454" cy="256032"/>
              <a:chOff x="2372410" y="804672"/>
              <a:chExt cx="2848454" cy="25603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BBCD2DD-B6CE-35D8-C183-DD61268BD70E}"/>
                  </a:ext>
                </a:extLst>
              </p:cNvPr>
              <p:cNvSpPr/>
              <p:nvPr/>
            </p:nvSpPr>
            <p:spPr>
              <a:xfrm>
                <a:off x="4500864" y="804672"/>
                <a:ext cx="720000" cy="25603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/>
                  <a:t>TEST</a:t>
                </a:r>
                <a:endParaRPr lang="en-DK" sz="1050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4EF1F6C-7773-AF8E-7B19-65F741C28F01}"/>
                  </a:ext>
                </a:extLst>
              </p:cNvPr>
              <p:cNvSpPr/>
              <p:nvPr/>
            </p:nvSpPr>
            <p:spPr>
              <a:xfrm>
                <a:off x="2372410" y="804673"/>
                <a:ext cx="2137597" cy="25603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/>
                  <a:t>CREAM 2</a:t>
                </a:r>
                <a:endParaRPr lang="en-DK" sz="1050" dirty="0"/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B207BDA-2780-A751-215C-44E3193CFAE3}"/>
                </a:ext>
              </a:extLst>
            </p:cNvPr>
            <p:cNvSpPr/>
            <p:nvPr/>
          </p:nvSpPr>
          <p:spPr>
            <a:xfrm>
              <a:off x="6750398" y="2978171"/>
              <a:ext cx="334603" cy="257993"/>
            </a:xfrm>
            <a:prstGeom prst="rect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97" name="Right Brace 96">
            <a:extLst>
              <a:ext uri="{FF2B5EF4-FFF2-40B4-BE49-F238E27FC236}">
                <a16:creationId xmlns:a16="http://schemas.microsoft.com/office/drawing/2014/main" id="{51AC100D-F40C-B48B-EB22-193248715608}"/>
              </a:ext>
            </a:extLst>
          </p:cNvPr>
          <p:cNvSpPr/>
          <p:nvPr/>
        </p:nvSpPr>
        <p:spPr>
          <a:xfrm rot="16200000">
            <a:off x="10920115" y="1133902"/>
            <a:ext cx="90000" cy="7489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9563830-5688-43DE-DAC3-F9E5C93A97A5}"/>
              </a:ext>
            </a:extLst>
          </p:cNvPr>
          <p:cNvSpPr txBox="1"/>
          <p:nvPr/>
        </p:nvSpPr>
        <p:spPr>
          <a:xfrm>
            <a:off x="10580653" y="1107162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~30min</a:t>
            </a:r>
            <a:endParaRPr lang="en-DK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6445015-3A12-3ABC-D469-929C3E29B6B9}"/>
              </a:ext>
            </a:extLst>
          </p:cNvPr>
          <p:cNvSpPr txBox="1"/>
          <p:nvPr/>
        </p:nvSpPr>
        <p:spPr>
          <a:xfrm>
            <a:off x="4776296" y="770386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S1: Apply</a:t>
            </a:r>
            <a:endParaRPr lang="en-DK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3CD61D1-B311-608E-C31D-1DED477D2D34}"/>
              </a:ext>
            </a:extLst>
          </p:cNvPr>
          <p:cNvSpPr txBox="1"/>
          <p:nvPr/>
        </p:nvSpPr>
        <p:spPr>
          <a:xfrm>
            <a:off x="6815532" y="557801"/>
            <a:ext cx="1099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S1: Remove</a:t>
            </a:r>
          </a:p>
          <a:p>
            <a:r>
              <a:rPr lang="en-GB" sz="1400" dirty="0"/>
              <a:t>S3: Apply</a:t>
            </a:r>
            <a:endParaRPr lang="en-DK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2CE0427-EF21-D7DF-1710-92716C21FC3A}"/>
              </a:ext>
            </a:extLst>
          </p:cNvPr>
          <p:cNvSpPr txBox="1"/>
          <p:nvPr/>
        </p:nvSpPr>
        <p:spPr>
          <a:xfrm>
            <a:off x="7907209" y="554943"/>
            <a:ext cx="1099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S4: Apply</a:t>
            </a:r>
          </a:p>
          <a:p>
            <a:r>
              <a:rPr lang="en-GB" sz="1400" dirty="0"/>
              <a:t>S2: Remove</a:t>
            </a:r>
            <a:endParaRPr lang="en-DK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AC8D361-39BC-AACF-E71E-BF679397FED5}"/>
              </a:ext>
            </a:extLst>
          </p:cNvPr>
          <p:cNvSpPr txBox="1"/>
          <p:nvPr/>
        </p:nvSpPr>
        <p:spPr>
          <a:xfrm>
            <a:off x="8959723" y="770386"/>
            <a:ext cx="1099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S3: Remove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5C68676-C972-3118-EBBD-FF0651840796}"/>
              </a:ext>
            </a:extLst>
          </p:cNvPr>
          <p:cNvSpPr txBox="1"/>
          <p:nvPr/>
        </p:nvSpPr>
        <p:spPr>
          <a:xfrm>
            <a:off x="10041217" y="766975"/>
            <a:ext cx="1099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S4: Remove</a:t>
            </a:r>
            <a:endParaRPr lang="en-DK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82B421-231A-0607-9591-2DEA43963E10}"/>
              </a:ext>
            </a:extLst>
          </p:cNvPr>
          <p:cNvSpPr/>
          <p:nvPr/>
        </p:nvSpPr>
        <p:spPr>
          <a:xfrm>
            <a:off x="9078991" y="5523470"/>
            <a:ext cx="360000" cy="255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B4994A-B041-33EC-CB22-875C119CD05A}"/>
              </a:ext>
            </a:extLst>
          </p:cNvPr>
          <p:cNvSpPr txBox="1"/>
          <p:nvPr/>
        </p:nvSpPr>
        <p:spPr>
          <a:xfrm>
            <a:off x="5856611" y="765772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S2: Apply</a:t>
            </a:r>
            <a:endParaRPr lang="en-DK" sz="1400" dirty="0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F416A896-CFED-09B6-5149-4A0FF5B840BE}"/>
              </a:ext>
            </a:extLst>
          </p:cNvPr>
          <p:cNvSpPr/>
          <p:nvPr/>
        </p:nvSpPr>
        <p:spPr>
          <a:xfrm rot="16200000">
            <a:off x="6803477" y="989171"/>
            <a:ext cx="90000" cy="103845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840F07-F4E8-2153-954F-1A9AB6225C6C}"/>
              </a:ext>
            </a:extLst>
          </p:cNvPr>
          <p:cNvSpPr txBox="1"/>
          <p:nvPr/>
        </p:nvSpPr>
        <p:spPr>
          <a:xfrm>
            <a:off x="6516010" y="1107162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45min</a:t>
            </a:r>
            <a:endParaRPr lang="en-DK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2A5FFF-7007-184E-6AE4-F8BC3A97B14C}"/>
              </a:ext>
            </a:extLst>
          </p:cNvPr>
          <p:cNvSpPr txBox="1"/>
          <p:nvPr/>
        </p:nvSpPr>
        <p:spPr>
          <a:xfrm>
            <a:off x="5976437" y="501316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0:45</a:t>
            </a:r>
            <a:endParaRPr lang="en-DK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A8736FC-0D81-A5B9-DEF4-769C6EF2D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53" y="1478981"/>
            <a:ext cx="2957086" cy="297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ACE0146-E60A-3063-5CFA-D81D1979355E}"/>
              </a:ext>
            </a:extLst>
          </p:cNvPr>
          <p:cNvSpPr/>
          <p:nvPr/>
        </p:nvSpPr>
        <p:spPr>
          <a:xfrm>
            <a:off x="1371504" y="4111530"/>
            <a:ext cx="194553" cy="1880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28AD96-9DF1-50BE-FE74-40F5EABABC59}"/>
              </a:ext>
            </a:extLst>
          </p:cNvPr>
          <p:cNvSpPr/>
          <p:nvPr/>
        </p:nvSpPr>
        <p:spPr>
          <a:xfrm>
            <a:off x="3363379" y="4111530"/>
            <a:ext cx="194553" cy="1880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34CDAA-A3F3-FD8C-0576-418DD0ACA9F3}"/>
              </a:ext>
            </a:extLst>
          </p:cNvPr>
          <p:cNvSpPr/>
          <p:nvPr/>
        </p:nvSpPr>
        <p:spPr>
          <a:xfrm>
            <a:off x="1566057" y="3661394"/>
            <a:ext cx="194553" cy="1880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38FB5C-16A2-0F4B-CE88-8799CE624CC2}"/>
              </a:ext>
            </a:extLst>
          </p:cNvPr>
          <p:cNvSpPr/>
          <p:nvPr/>
        </p:nvSpPr>
        <p:spPr>
          <a:xfrm>
            <a:off x="3168826" y="3641076"/>
            <a:ext cx="194553" cy="1880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9D658A-CE25-2917-9238-2F471D8E8D5C}"/>
              </a:ext>
            </a:extLst>
          </p:cNvPr>
          <p:cNvSpPr txBox="1"/>
          <p:nvPr/>
        </p:nvSpPr>
        <p:spPr>
          <a:xfrm>
            <a:off x="891172" y="402089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A1</a:t>
            </a:r>
            <a:endParaRPr lang="en-DK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D541F3-ED19-5834-5A73-BACC6026C727}"/>
              </a:ext>
            </a:extLst>
          </p:cNvPr>
          <p:cNvSpPr txBox="1"/>
          <p:nvPr/>
        </p:nvSpPr>
        <p:spPr>
          <a:xfrm>
            <a:off x="1009515" y="35707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A3</a:t>
            </a:r>
            <a:endParaRPr lang="en-DK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ED33D2-EC50-A8FE-AD41-6F9B1780055B}"/>
              </a:ext>
            </a:extLst>
          </p:cNvPr>
          <p:cNvSpPr txBox="1"/>
          <p:nvPr/>
        </p:nvSpPr>
        <p:spPr>
          <a:xfrm>
            <a:off x="3531867" y="355044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A4</a:t>
            </a:r>
            <a:endParaRPr lang="en-DK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455C61-AD2F-366E-4A43-56EE6AD3977F}"/>
              </a:ext>
            </a:extLst>
          </p:cNvPr>
          <p:cNvSpPr txBox="1"/>
          <p:nvPr/>
        </p:nvSpPr>
        <p:spPr>
          <a:xfrm>
            <a:off x="3615286" y="402089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A2</a:t>
            </a:r>
            <a:endParaRPr lang="en-DK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D5A18C-C1E9-9937-24E7-6861B8525505}"/>
              </a:ext>
            </a:extLst>
          </p:cNvPr>
          <p:cNvSpPr txBox="1"/>
          <p:nvPr/>
        </p:nvSpPr>
        <p:spPr>
          <a:xfrm>
            <a:off x="1971335" y="1047406"/>
            <a:ext cx="116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Locations</a:t>
            </a:r>
            <a:endParaRPr lang="en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E54ED4-3380-06FF-9889-0A33BEEFAEA4}"/>
              </a:ext>
            </a:extLst>
          </p:cNvPr>
          <p:cNvSpPr txBox="1"/>
          <p:nvPr/>
        </p:nvSpPr>
        <p:spPr>
          <a:xfrm>
            <a:off x="5408419" y="4736368"/>
            <a:ext cx="689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SLOT01</a:t>
            </a:r>
            <a:endParaRPr lang="en-DK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BBD248-40F0-F4EF-BF4A-197541737B7A}"/>
              </a:ext>
            </a:extLst>
          </p:cNvPr>
          <p:cNvSpPr txBox="1"/>
          <p:nvPr/>
        </p:nvSpPr>
        <p:spPr>
          <a:xfrm>
            <a:off x="6465360" y="4736368"/>
            <a:ext cx="689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SLOT02</a:t>
            </a:r>
            <a:endParaRPr lang="en-DK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AC500A-D08F-AD93-4224-A211F4C069F6}"/>
              </a:ext>
            </a:extLst>
          </p:cNvPr>
          <p:cNvSpPr txBox="1"/>
          <p:nvPr/>
        </p:nvSpPr>
        <p:spPr>
          <a:xfrm>
            <a:off x="7558559" y="4736368"/>
            <a:ext cx="689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SLOT03</a:t>
            </a:r>
            <a:endParaRPr lang="en-DK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A0D30-6E4A-E6C7-272D-A35E412EA00D}"/>
              </a:ext>
            </a:extLst>
          </p:cNvPr>
          <p:cNvSpPr txBox="1"/>
          <p:nvPr/>
        </p:nvSpPr>
        <p:spPr>
          <a:xfrm>
            <a:off x="8618246" y="4736368"/>
            <a:ext cx="689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SLOT04</a:t>
            </a:r>
            <a:endParaRPr lang="en-DK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892AD-AC3D-8E1B-9BAC-1B622A15D74A}"/>
              </a:ext>
            </a:extLst>
          </p:cNvPr>
          <p:cNvSpPr txBox="1"/>
          <p:nvPr/>
        </p:nvSpPr>
        <p:spPr>
          <a:xfrm>
            <a:off x="9731661" y="4736368"/>
            <a:ext cx="689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SLOT05</a:t>
            </a:r>
            <a:endParaRPr lang="en-DK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2019E5-BF21-F0E0-3590-5AF9AB1339DA}"/>
              </a:ext>
            </a:extLst>
          </p:cNvPr>
          <p:cNvSpPr txBox="1"/>
          <p:nvPr/>
        </p:nvSpPr>
        <p:spPr>
          <a:xfrm>
            <a:off x="10607069" y="4736368"/>
            <a:ext cx="689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SLOT06</a:t>
            </a:r>
            <a:endParaRPr lang="en-DK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1C8E63C-3C57-A879-2C1E-3ECCD3155724}"/>
              </a:ext>
            </a:extLst>
          </p:cNvPr>
          <p:cNvSpPr txBox="1"/>
          <p:nvPr/>
        </p:nvSpPr>
        <p:spPr>
          <a:xfrm>
            <a:off x="959496" y="4514717"/>
            <a:ext cx="316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Locations A1 to A4 are randomly assigned to sites S1 to S4.</a:t>
            </a:r>
            <a:endParaRPr lang="en-DK" sz="16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CDE922C-7907-C158-A4FB-4A0407635F67}"/>
              </a:ext>
            </a:extLst>
          </p:cNvPr>
          <p:cNvSpPr/>
          <p:nvPr/>
        </p:nvSpPr>
        <p:spPr>
          <a:xfrm>
            <a:off x="4248067" y="1870842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S1</a:t>
            </a:r>
            <a:endParaRPr lang="en-DK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CBE13F5-609B-2D25-0A10-10D94B5C0BBE}"/>
              </a:ext>
            </a:extLst>
          </p:cNvPr>
          <p:cNvSpPr/>
          <p:nvPr/>
        </p:nvSpPr>
        <p:spPr>
          <a:xfrm>
            <a:off x="4248067" y="2629792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S2</a:t>
            </a:r>
            <a:endParaRPr lang="en-DK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E13101B-C1D4-44B3-E0C3-73115DA2BB76}"/>
              </a:ext>
            </a:extLst>
          </p:cNvPr>
          <p:cNvSpPr/>
          <p:nvPr/>
        </p:nvSpPr>
        <p:spPr>
          <a:xfrm>
            <a:off x="4248067" y="3388525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S3</a:t>
            </a:r>
            <a:endParaRPr lang="en-DK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8E551BB-31D8-368B-AA04-9C340660BFF6}"/>
              </a:ext>
            </a:extLst>
          </p:cNvPr>
          <p:cNvSpPr/>
          <p:nvPr/>
        </p:nvSpPr>
        <p:spPr>
          <a:xfrm>
            <a:off x="4248067" y="4138538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S4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98627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86</Words>
  <Application>Microsoft Office PowerPoint</Application>
  <PresentationFormat>Widescreen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Hennings</dc:creator>
  <cp:lastModifiedBy>Kristian Hennings</cp:lastModifiedBy>
  <cp:revision>111</cp:revision>
  <cp:lastPrinted>2024-06-21T07:49:51Z</cp:lastPrinted>
  <dcterms:created xsi:type="dcterms:W3CDTF">2024-06-12T06:34:35Z</dcterms:created>
  <dcterms:modified xsi:type="dcterms:W3CDTF">2024-08-22T10:14:50Z</dcterms:modified>
</cp:coreProperties>
</file>