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086F-FB37-0FF2-5FF8-99CB7A730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5943E-8AE0-0C74-97F0-A3C12447B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207D-A5CC-E083-0260-CDDCD492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688B-7086-48DE-BB3F-5CF3A5C15733}" type="datetimeFigureOut">
              <a:rPr lang="en-DK" smtClean="0"/>
              <a:t>15/08/2024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D6370-1F20-7CF4-EA13-784EBBDD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2DF1F-FF36-F9E9-8545-F0812791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F3F2-45EC-409C-A26F-D2C11F0006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585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44D3-AF6C-13C5-C8AD-AEE9C852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67331-196D-863F-A948-18A02F4AB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F78D-8BC0-D3C8-6E95-007064F0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688B-7086-48DE-BB3F-5CF3A5C15733}" type="datetimeFigureOut">
              <a:rPr lang="en-DK" smtClean="0"/>
              <a:t>15/08/2024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8C7F2-8337-3813-076B-95873B40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86D3-582E-0056-6A75-FE438541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F3F2-45EC-409C-A26F-D2C11F0006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891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9B6FE-9AD1-B52C-1B35-BEEEE865C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83457-9ACB-9A6C-83BC-B526070EA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4886-7387-8848-38E1-6996BABB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688B-7086-48DE-BB3F-5CF3A5C15733}" type="datetimeFigureOut">
              <a:rPr lang="en-DK" smtClean="0"/>
              <a:t>15/08/2024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6805E-FFB8-F7D4-6868-E7CFECC6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4AE2-26FC-C68B-0151-9854D18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F3F2-45EC-409C-A26F-D2C11F0006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335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8C36-5BA5-EF98-DE48-1F9570C2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40C76-BF9C-716D-C1AF-F691DE1D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C5BE-B1D8-720A-6CE8-E41B81A5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688B-7086-48DE-BB3F-5CF3A5C15733}" type="datetimeFigureOut">
              <a:rPr lang="en-DK" smtClean="0"/>
              <a:t>15/08/2024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A707-E8C2-67F7-AC72-93AF98D9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B745-BDE9-790F-D79F-F287AC71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F3F2-45EC-409C-A26F-D2C11F0006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872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7B7D-F55A-5A2C-3235-551CC8CE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32099-0F3E-A310-29C3-BEEF04B01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EB4D-9A86-103B-A952-E80831BE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688B-7086-48DE-BB3F-5CF3A5C15733}" type="datetimeFigureOut">
              <a:rPr lang="en-DK" smtClean="0"/>
              <a:t>15/08/2024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A79D-A54E-48D3-7A3D-E893D916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45D44-E006-9C5D-C961-D2319782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F3F2-45EC-409C-A26F-D2C11F0006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24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CCFF-A85D-FE15-7A1A-359AFDAD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972FB-E943-9D72-9B87-BCE426052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99B3-830A-C670-CCB6-51E05667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D2534-2969-558E-5352-00D46EC1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688B-7086-48DE-BB3F-5CF3A5C15733}" type="datetimeFigureOut">
              <a:rPr lang="en-DK" smtClean="0"/>
              <a:t>15/08/2024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87E80-46D6-4299-F63C-484AE116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2C89-6211-0C28-3E42-81A947BD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F3F2-45EC-409C-A26F-D2C11F0006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30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44E4-8BE4-EE46-1CC3-FB1EE7BC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138C-99F2-01FB-09E7-C37C199B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4325C-C602-8D10-3736-133309A85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5BE97-690D-606A-FAB6-02CF5AEA6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6ABA6-1F21-694A-3DA3-453843458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5A8FA-B1C5-C228-4A80-D68FDE0E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688B-7086-48DE-BB3F-5CF3A5C15733}" type="datetimeFigureOut">
              <a:rPr lang="en-DK" smtClean="0"/>
              <a:t>15/08/2024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15F27-1802-AE15-8E8A-A1694EE3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069C8-4743-09B3-B447-00C28AB3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F3F2-45EC-409C-A26F-D2C11F0006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916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04A1-D8BE-2353-93E1-E0E1D034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5836E-C8E5-7298-2484-CAA4BD6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688B-7086-48DE-BB3F-5CF3A5C15733}" type="datetimeFigureOut">
              <a:rPr lang="en-DK" smtClean="0"/>
              <a:t>15/08/2024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E4D6A-B2FC-9481-60D6-9AC36459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8F912-4030-77EE-3D01-3C4C4345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F3F2-45EC-409C-A26F-D2C11F0006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60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56752-FBC8-A3DD-99BE-92CF8D80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688B-7086-48DE-BB3F-5CF3A5C15733}" type="datetimeFigureOut">
              <a:rPr lang="en-DK" smtClean="0"/>
              <a:t>15/08/2024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8E62E-9BD3-76EF-AA29-6AFB4E59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9975E-7CD7-6372-CBEB-66ACAEE3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F3F2-45EC-409C-A26F-D2C11F0006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80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AA38-C6C8-BD95-14ED-F7E8A645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AA7B-3473-0316-ABBD-97A3C0768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E6C9B-03EE-7B5B-90D9-55E10A8B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24773-CB04-F5A8-0AAC-53ACEF82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688B-7086-48DE-BB3F-5CF3A5C15733}" type="datetimeFigureOut">
              <a:rPr lang="en-DK" smtClean="0"/>
              <a:t>15/08/2024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33C01-245B-51E7-2F81-EB79FB77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9C73-0DCD-04D8-5D59-94F4A14F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F3F2-45EC-409C-A26F-D2C11F0006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6534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B9DA-105A-BE77-84B7-2B796353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5A00-7A6C-63CE-5B65-457BE096A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105EC-2AE9-724B-D8AC-910EBBAB0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9E1D8-9C26-20CE-DB05-BEE146F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688B-7086-48DE-BB3F-5CF3A5C15733}" type="datetimeFigureOut">
              <a:rPr lang="en-DK" smtClean="0"/>
              <a:t>15/08/2024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6F934-D66B-B4E3-7D74-C8E7399F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0698-60F0-7AF1-6FD8-BFBDAC36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F3F2-45EC-409C-A26F-D2C11F0006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982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25AD9-942E-5E7D-0C9E-EC13BE5B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8F849-9F4E-F909-7F04-DC36D558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1D9A0-EA72-47E3-C960-7BCF70C2B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3688B-7086-48DE-BB3F-5CF3A5C15733}" type="datetimeFigureOut">
              <a:rPr lang="en-DK" smtClean="0"/>
              <a:t>15/08/2024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846E-D23B-75C6-23D2-C34E11C2A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6CC5-0308-4D16-FF2C-2499C83D5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DF3F2-45EC-409C-A26F-D2C11F00067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4167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3AD6-BFFD-52B8-577F-57815C8BF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7DD69-FAC6-B972-9FC1-53A34A04E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244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58BA-F5BD-34A0-98AC-D2374F49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 the QSTLab Devices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A8C43-1CF0-63EA-794B-539FC0C0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7" y="1690688"/>
            <a:ext cx="11250595" cy="743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999522-8F19-EE18-DEDB-F4ACF2C7990F}"/>
              </a:ext>
            </a:extLst>
          </p:cNvPr>
          <p:cNvSpPr/>
          <p:nvPr/>
        </p:nvSpPr>
        <p:spPr>
          <a:xfrm>
            <a:off x="8699361" y="2191287"/>
            <a:ext cx="2641600" cy="24245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D3A81-5513-2AFB-3D78-2C074227245D}"/>
              </a:ext>
            </a:extLst>
          </p:cNvPr>
          <p:cNvSpPr txBox="1"/>
          <p:nvPr/>
        </p:nvSpPr>
        <p:spPr>
          <a:xfrm>
            <a:off x="3401568" y="2628552"/>
            <a:ext cx="339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to true and restart LabBench</a:t>
            </a:r>
            <a:endParaRPr lang="en-DK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E27E6D4-4737-2FC8-B1EE-533A36D9D9A1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6793330" y="2433742"/>
            <a:ext cx="3226831" cy="3794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1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Enable the QSTLab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2</cp:revision>
  <dcterms:created xsi:type="dcterms:W3CDTF">2024-08-15T08:12:00Z</dcterms:created>
  <dcterms:modified xsi:type="dcterms:W3CDTF">2024-08-15T08:13:22Z</dcterms:modified>
</cp:coreProperties>
</file>