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3" r:id="rId5"/>
  </p:sldMasterIdLst>
  <p:notesMasterIdLst>
    <p:notesMasterId r:id="rId7"/>
  </p:notesMasterIdLst>
  <p:sldIdLst>
    <p:sldId id="296" r:id="rId6"/>
  </p:sldIdLst>
  <p:sldSz cx="36576000" cy="27432000"/>
  <p:notesSz cx="32462788" cy="43435588"/>
  <p:defaultTextStyle>
    <a:defPPr>
      <a:defRPr lang="en-US"/>
    </a:defPPr>
    <a:lvl1pPr marL="0" algn="l" defTabSz="3657270" rtl="0" eaLnBrk="1" latinLnBrk="0" hangingPunct="1">
      <a:defRPr sz="7166" kern="1200">
        <a:solidFill>
          <a:schemeClr val="tx1"/>
        </a:solidFill>
        <a:latin typeface="+mn-lt"/>
        <a:ea typeface="+mn-ea"/>
        <a:cs typeface="+mn-cs"/>
      </a:defRPr>
    </a:lvl1pPr>
    <a:lvl2pPr marL="1828636" algn="l" defTabSz="3657270" rtl="0" eaLnBrk="1" latinLnBrk="0" hangingPunct="1">
      <a:defRPr sz="7166" kern="1200">
        <a:solidFill>
          <a:schemeClr val="tx1"/>
        </a:solidFill>
        <a:latin typeface="+mn-lt"/>
        <a:ea typeface="+mn-ea"/>
        <a:cs typeface="+mn-cs"/>
      </a:defRPr>
    </a:lvl2pPr>
    <a:lvl3pPr marL="3657270" algn="l" defTabSz="3657270" rtl="0" eaLnBrk="1" latinLnBrk="0" hangingPunct="1">
      <a:defRPr sz="7166" kern="1200">
        <a:solidFill>
          <a:schemeClr val="tx1"/>
        </a:solidFill>
        <a:latin typeface="+mn-lt"/>
        <a:ea typeface="+mn-ea"/>
        <a:cs typeface="+mn-cs"/>
      </a:defRPr>
    </a:lvl3pPr>
    <a:lvl4pPr marL="5485906" algn="l" defTabSz="3657270" rtl="0" eaLnBrk="1" latinLnBrk="0" hangingPunct="1">
      <a:defRPr sz="7166" kern="1200">
        <a:solidFill>
          <a:schemeClr val="tx1"/>
        </a:solidFill>
        <a:latin typeface="+mn-lt"/>
        <a:ea typeface="+mn-ea"/>
        <a:cs typeface="+mn-cs"/>
      </a:defRPr>
    </a:lvl4pPr>
    <a:lvl5pPr marL="7314542" algn="l" defTabSz="3657270" rtl="0" eaLnBrk="1" latinLnBrk="0" hangingPunct="1">
      <a:defRPr sz="7166" kern="1200">
        <a:solidFill>
          <a:schemeClr val="tx1"/>
        </a:solidFill>
        <a:latin typeface="+mn-lt"/>
        <a:ea typeface="+mn-ea"/>
        <a:cs typeface="+mn-cs"/>
      </a:defRPr>
    </a:lvl5pPr>
    <a:lvl6pPr marL="9143178" algn="l" defTabSz="3657270" rtl="0" eaLnBrk="1" latinLnBrk="0" hangingPunct="1">
      <a:defRPr sz="7166" kern="1200">
        <a:solidFill>
          <a:schemeClr val="tx1"/>
        </a:solidFill>
        <a:latin typeface="+mn-lt"/>
        <a:ea typeface="+mn-ea"/>
        <a:cs typeface="+mn-cs"/>
      </a:defRPr>
    </a:lvl6pPr>
    <a:lvl7pPr marL="10971814" algn="l" defTabSz="3657270" rtl="0" eaLnBrk="1" latinLnBrk="0" hangingPunct="1">
      <a:defRPr sz="7166" kern="1200">
        <a:solidFill>
          <a:schemeClr val="tx1"/>
        </a:solidFill>
        <a:latin typeface="+mn-lt"/>
        <a:ea typeface="+mn-ea"/>
        <a:cs typeface="+mn-cs"/>
      </a:defRPr>
    </a:lvl7pPr>
    <a:lvl8pPr marL="12800448" algn="l" defTabSz="3657270" rtl="0" eaLnBrk="1" latinLnBrk="0" hangingPunct="1">
      <a:defRPr sz="7166" kern="1200">
        <a:solidFill>
          <a:schemeClr val="tx1"/>
        </a:solidFill>
        <a:latin typeface="+mn-lt"/>
        <a:ea typeface="+mn-ea"/>
        <a:cs typeface="+mn-cs"/>
      </a:defRPr>
    </a:lvl8pPr>
    <a:lvl9pPr marL="14629084" algn="l" defTabSz="3657270" rtl="0" eaLnBrk="1" latinLnBrk="0" hangingPunct="1">
      <a:defRPr sz="716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55A"/>
    <a:srgbClr val="F3F5FA"/>
    <a:srgbClr val="CDD2DE"/>
    <a:srgbClr val="E3E9E5"/>
    <a:srgbClr val="3B7193"/>
    <a:srgbClr val="2C556E"/>
    <a:srgbClr val="E7E7E5"/>
    <a:srgbClr val="E4E7E8"/>
    <a:srgbClr val="EDE8DF"/>
    <a:srgbClr val="E0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44F69-A939-4F48-BFD3-E6A8BAADDF47}" v="49" dt="2023-10-31T20:35:56.934"/>
    <p1510:client id="{E6AEEF4E-0D59-4015-BF4D-C1EBC7B1AB44}" v="9" dt="2023-10-31T05:42:34.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830" autoAdjust="0"/>
  </p:normalViewPr>
  <p:slideViewPr>
    <p:cSldViewPr snapToGrid="0" snapToObjects="1" showGuides="1">
      <p:cViewPr>
        <p:scale>
          <a:sx n="33" d="100"/>
          <a:sy n="33" d="100"/>
        </p:scale>
        <p:origin x="1416" y="3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dirty="0"/>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10/31/2023</a:t>
            </a:fld>
            <a:endParaRPr lang="en-US" dirty="0"/>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dirty="0"/>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dirty="0"/>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3657270" rtl="0" eaLnBrk="1" latinLnBrk="0" hangingPunct="1">
      <a:defRPr sz="4833" kern="1200">
        <a:solidFill>
          <a:schemeClr val="tx1"/>
        </a:solidFill>
        <a:latin typeface="+mn-lt"/>
        <a:ea typeface="+mn-ea"/>
        <a:cs typeface="+mn-cs"/>
      </a:defRPr>
    </a:lvl1pPr>
    <a:lvl2pPr marL="1828636" algn="l" defTabSz="3657270" rtl="0" eaLnBrk="1" latinLnBrk="0" hangingPunct="1">
      <a:defRPr sz="4833" kern="1200">
        <a:solidFill>
          <a:schemeClr val="tx1"/>
        </a:solidFill>
        <a:latin typeface="+mn-lt"/>
        <a:ea typeface="+mn-ea"/>
        <a:cs typeface="+mn-cs"/>
      </a:defRPr>
    </a:lvl2pPr>
    <a:lvl3pPr marL="3657270" algn="l" defTabSz="3657270" rtl="0" eaLnBrk="1" latinLnBrk="0" hangingPunct="1">
      <a:defRPr sz="4833" kern="1200">
        <a:solidFill>
          <a:schemeClr val="tx1"/>
        </a:solidFill>
        <a:latin typeface="+mn-lt"/>
        <a:ea typeface="+mn-ea"/>
        <a:cs typeface="+mn-cs"/>
      </a:defRPr>
    </a:lvl3pPr>
    <a:lvl4pPr marL="5485906" algn="l" defTabSz="3657270" rtl="0" eaLnBrk="1" latinLnBrk="0" hangingPunct="1">
      <a:defRPr sz="4833" kern="1200">
        <a:solidFill>
          <a:schemeClr val="tx1"/>
        </a:solidFill>
        <a:latin typeface="+mn-lt"/>
        <a:ea typeface="+mn-ea"/>
        <a:cs typeface="+mn-cs"/>
      </a:defRPr>
    </a:lvl4pPr>
    <a:lvl5pPr marL="7314542" algn="l" defTabSz="3657270" rtl="0" eaLnBrk="1" latinLnBrk="0" hangingPunct="1">
      <a:defRPr sz="4833" kern="1200">
        <a:solidFill>
          <a:schemeClr val="tx1"/>
        </a:solidFill>
        <a:latin typeface="+mn-lt"/>
        <a:ea typeface="+mn-ea"/>
        <a:cs typeface="+mn-cs"/>
      </a:defRPr>
    </a:lvl5pPr>
    <a:lvl6pPr marL="9143178" algn="l" defTabSz="3657270" rtl="0" eaLnBrk="1" latinLnBrk="0" hangingPunct="1">
      <a:defRPr sz="4833" kern="1200">
        <a:solidFill>
          <a:schemeClr val="tx1"/>
        </a:solidFill>
        <a:latin typeface="+mn-lt"/>
        <a:ea typeface="+mn-ea"/>
        <a:cs typeface="+mn-cs"/>
      </a:defRPr>
    </a:lvl6pPr>
    <a:lvl7pPr marL="10971814" algn="l" defTabSz="3657270" rtl="0" eaLnBrk="1" latinLnBrk="0" hangingPunct="1">
      <a:defRPr sz="4833" kern="1200">
        <a:solidFill>
          <a:schemeClr val="tx1"/>
        </a:solidFill>
        <a:latin typeface="+mn-lt"/>
        <a:ea typeface="+mn-ea"/>
        <a:cs typeface="+mn-cs"/>
      </a:defRPr>
    </a:lvl7pPr>
    <a:lvl8pPr marL="12800448" algn="l" defTabSz="3657270" rtl="0" eaLnBrk="1" latinLnBrk="0" hangingPunct="1">
      <a:defRPr sz="4833" kern="1200">
        <a:solidFill>
          <a:schemeClr val="tx1"/>
        </a:solidFill>
        <a:latin typeface="+mn-lt"/>
        <a:ea typeface="+mn-ea"/>
        <a:cs typeface="+mn-cs"/>
      </a:defRPr>
    </a:lvl8pPr>
    <a:lvl9pPr marL="14629084" algn="l" defTabSz="3657270" rtl="0" eaLnBrk="1" latinLnBrk="0" hangingPunct="1">
      <a:defRPr sz="483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05626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rifold Template">
    <p:spTree>
      <p:nvGrpSpPr>
        <p:cNvPr id="1" name=""/>
        <p:cNvGrpSpPr/>
        <p:nvPr/>
      </p:nvGrpSpPr>
      <p:grpSpPr>
        <a:xfrm>
          <a:off x="0" y="0"/>
          <a:ext cx="0" cy="0"/>
          <a:chOff x="0" y="0"/>
          <a:chExt cx="0" cy="0"/>
        </a:xfrm>
      </p:grpSpPr>
      <p:sp>
        <p:nvSpPr>
          <p:cNvPr id="34" name="Text Placeholder 5">
            <a:extLst>
              <a:ext uri="{FF2B5EF4-FFF2-40B4-BE49-F238E27FC236}">
                <a16:creationId xmlns:a16="http://schemas.microsoft.com/office/drawing/2014/main" id="{09BB46DE-ABBC-6F40-9901-AA93E42C9B6C}"/>
              </a:ext>
            </a:extLst>
          </p:cNvPr>
          <p:cNvSpPr>
            <a:spLocks noGrp="1"/>
          </p:cNvSpPr>
          <p:nvPr>
            <p:ph type="body" sz="quarter" idx="22" hasCustomPrompt="1"/>
          </p:nvPr>
        </p:nvSpPr>
        <p:spPr>
          <a:xfrm>
            <a:off x="9613945" y="4250423"/>
            <a:ext cx="17266056"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19" name="Text Placeholder 3">
            <a:extLst>
              <a:ext uri="{FF2B5EF4-FFF2-40B4-BE49-F238E27FC236}">
                <a16:creationId xmlns:a16="http://schemas.microsoft.com/office/drawing/2014/main" id="{98A6013C-140A-404A-8A95-3AF35B93174A}"/>
              </a:ext>
            </a:extLst>
          </p:cNvPr>
          <p:cNvSpPr>
            <a:spLocks noGrp="1"/>
          </p:cNvSpPr>
          <p:nvPr>
            <p:ph type="body" sz="quarter" idx="10" hasCustomPrompt="1"/>
          </p:nvPr>
        </p:nvSpPr>
        <p:spPr>
          <a:xfrm>
            <a:off x="818485" y="4972346"/>
            <a:ext cx="7881016"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31" name="Text Placeholder 5">
            <a:extLst>
              <a:ext uri="{FF2B5EF4-FFF2-40B4-BE49-F238E27FC236}">
                <a16:creationId xmlns:a16="http://schemas.microsoft.com/office/drawing/2014/main" id="{B68CDF97-63B6-044F-AF2A-9227A36C7630}"/>
              </a:ext>
            </a:extLst>
          </p:cNvPr>
          <p:cNvSpPr>
            <a:spLocks noGrp="1"/>
          </p:cNvSpPr>
          <p:nvPr>
            <p:ph type="body" sz="quarter" idx="11" hasCustomPrompt="1"/>
          </p:nvPr>
        </p:nvSpPr>
        <p:spPr>
          <a:xfrm>
            <a:off x="857250" y="4242842"/>
            <a:ext cx="7842251"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32" name="Text Placeholder 5">
            <a:extLst>
              <a:ext uri="{FF2B5EF4-FFF2-40B4-BE49-F238E27FC236}">
                <a16:creationId xmlns:a16="http://schemas.microsoft.com/office/drawing/2014/main" id="{22D2BC00-6B90-DF4A-8D5B-CBAF529BD1F0}"/>
              </a:ext>
            </a:extLst>
          </p:cNvPr>
          <p:cNvSpPr>
            <a:spLocks noGrp="1"/>
          </p:cNvSpPr>
          <p:nvPr>
            <p:ph type="body" sz="quarter" idx="20" hasCustomPrompt="1"/>
          </p:nvPr>
        </p:nvSpPr>
        <p:spPr>
          <a:xfrm>
            <a:off x="908535" y="11802941"/>
            <a:ext cx="7790966"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33" name="Text Placeholder 3">
            <a:extLst>
              <a:ext uri="{FF2B5EF4-FFF2-40B4-BE49-F238E27FC236}">
                <a16:creationId xmlns:a16="http://schemas.microsoft.com/office/drawing/2014/main" id="{5A5D9681-92B5-C943-B2A3-FD53596E8F6A}"/>
              </a:ext>
            </a:extLst>
          </p:cNvPr>
          <p:cNvSpPr>
            <a:spLocks noGrp="1"/>
          </p:cNvSpPr>
          <p:nvPr>
            <p:ph type="body" sz="quarter" idx="21" hasCustomPrompt="1"/>
          </p:nvPr>
        </p:nvSpPr>
        <p:spPr>
          <a:xfrm>
            <a:off x="9613945" y="4949641"/>
            <a:ext cx="17266056"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35" name="Text Placeholder 3">
            <a:extLst>
              <a:ext uri="{FF2B5EF4-FFF2-40B4-BE49-F238E27FC236}">
                <a16:creationId xmlns:a16="http://schemas.microsoft.com/office/drawing/2014/main" id="{F9F2C437-BEB7-4A44-AA03-8DC2A0E6C345}"/>
              </a:ext>
            </a:extLst>
          </p:cNvPr>
          <p:cNvSpPr>
            <a:spLocks noGrp="1"/>
          </p:cNvSpPr>
          <p:nvPr>
            <p:ph type="body" sz="quarter" idx="23" hasCustomPrompt="1"/>
          </p:nvPr>
        </p:nvSpPr>
        <p:spPr>
          <a:xfrm>
            <a:off x="9613944" y="14409145"/>
            <a:ext cx="17266055"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36" name="Text Placeholder 5">
            <a:extLst>
              <a:ext uri="{FF2B5EF4-FFF2-40B4-BE49-F238E27FC236}">
                <a16:creationId xmlns:a16="http://schemas.microsoft.com/office/drawing/2014/main" id="{CE699E6D-83D3-1742-BB3E-83191901837D}"/>
              </a:ext>
            </a:extLst>
          </p:cNvPr>
          <p:cNvSpPr>
            <a:spLocks noGrp="1"/>
          </p:cNvSpPr>
          <p:nvPr>
            <p:ph type="body" sz="quarter" idx="24" hasCustomPrompt="1"/>
          </p:nvPr>
        </p:nvSpPr>
        <p:spPr>
          <a:xfrm>
            <a:off x="9613945" y="13787510"/>
            <a:ext cx="17266056"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37" name="Text Placeholder 5">
            <a:extLst>
              <a:ext uri="{FF2B5EF4-FFF2-40B4-BE49-F238E27FC236}">
                <a16:creationId xmlns:a16="http://schemas.microsoft.com/office/drawing/2014/main" id="{4DB414DF-E67F-B046-927B-05888F0FE5AF}"/>
              </a:ext>
            </a:extLst>
          </p:cNvPr>
          <p:cNvSpPr>
            <a:spLocks noGrp="1"/>
          </p:cNvSpPr>
          <p:nvPr>
            <p:ph type="body" sz="quarter" idx="25" hasCustomPrompt="1"/>
          </p:nvPr>
        </p:nvSpPr>
        <p:spPr>
          <a:xfrm>
            <a:off x="27794445" y="4288882"/>
            <a:ext cx="7881016"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38" name="Text Placeholder 3">
            <a:extLst>
              <a:ext uri="{FF2B5EF4-FFF2-40B4-BE49-F238E27FC236}">
                <a16:creationId xmlns:a16="http://schemas.microsoft.com/office/drawing/2014/main" id="{559E499A-0224-3B47-B98A-D521CD4D4D45}"/>
              </a:ext>
            </a:extLst>
          </p:cNvPr>
          <p:cNvSpPr>
            <a:spLocks noGrp="1"/>
          </p:cNvSpPr>
          <p:nvPr>
            <p:ph type="body" sz="quarter" idx="26" hasCustomPrompt="1"/>
          </p:nvPr>
        </p:nvSpPr>
        <p:spPr>
          <a:xfrm>
            <a:off x="27794445" y="4972346"/>
            <a:ext cx="7881016"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39" name="Text Placeholder 5">
            <a:extLst>
              <a:ext uri="{FF2B5EF4-FFF2-40B4-BE49-F238E27FC236}">
                <a16:creationId xmlns:a16="http://schemas.microsoft.com/office/drawing/2014/main" id="{59FCC9A5-F3F3-AB49-8409-2A83B025AFF9}"/>
              </a:ext>
            </a:extLst>
          </p:cNvPr>
          <p:cNvSpPr>
            <a:spLocks noGrp="1"/>
          </p:cNvSpPr>
          <p:nvPr>
            <p:ph type="body" sz="quarter" idx="27" hasCustomPrompt="1"/>
          </p:nvPr>
        </p:nvSpPr>
        <p:spPr>
          <a:xfrm>
            <a:off x="27794444" y="11871865"/>
            <a:ext cx="7881017"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40" name="Text Placeholder 3">
            <a:extLst>
              <a:ext uri="{FF2B5EF4-FFF2-40B4-BE49-F238E27FC236}">
                <a16:creationId xmlns:a16="http://schemas.microsoft.com/office/drawing/2014/main" id="{8FD259DD-EE9E-1B44-B853-80573BE14A45}"/>
              </a:ext>
            </a:extLst>
          </p:cNvPr>
          <p:cNvSpPr>
            <a:spLocks noGrp="1"/>
          </p:cNvSpPr>
          <p:nvPr>
            <p:ph type="body" sz="quarter" idx="28" hasCustomPrompt="1"/>
          </p:nvPr>
        </p:nvSpPr>
        <p:spPr>
          <a:xfrm>
            <a:off x="27794444" y="12556647"/>
            <a:ext cx="7883113"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41" name="Text Placeholder 5">
            <a:extLst>
              <a:ext uri="{FF2B5EF4-FFF2-40B4-BE49-F238E27FC236}">
                <a16:creationId xmlns:a16="http://schemas.microsoft.com/office/drawing/2014/main" id="{C6A8245B-2093-4840-AB69-DD0F88F3FD14}"/>
              </a:ext>
            </a:extLst>
          </p:cNvPr>
          <p:cNvSpPr>
            <a:spLocks noGrp="1"/>
          </p:cNvSpPr>
          <p:nvPr>
            <p:ph type="body" sz="quarter" idx="29" hasCustomPrompt="1"/>
          </p:nvPr>
        </p:nvSpPr>
        <p:spPr>
          <a:xfrm>
            <a:off x="27792346" y="21185399"/>
            <a:ext cx="7883114" cy="1133507"/>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42" name="Text Placeholder 3">
            <a:extLst>
              <a:ext uri="{FF2B5EF4-FFF2-40B4-BE49-F238E27FC236}">
                <a16:creationId xmlns:a16="http://schemas.microsoft.com/office/drawing/2014/main" id="{2CCF05AB-C4A8-1242-9FF3-17D824CF6165}"/>
              </a:ext>
            </a:extLst>
          </p:cNvPr>
          <p:cNvSpPr>
            <a:spLocks noGrp="1"/>
          </p:cNvSpPr>
          <p:nvPr>
            <p:ph type="body" sz="quarter" idx="30" hasCustomPrompt="1"/>
          </p:nvPr>
        </p:nvSpPr>
        <p:spPr>
          <a:xfrm>
            <a:off x="27792346" y="22415457"/>
            <a:ext cx="7885212"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43" name="Text Placeholder 3">
            <a:extLst>
              <a:ext uri="{FF2B5EF4-FFF2-40B4-BE49-F238E27FC236}">
                <a16:creationId xmlns:a16="http://schemas.microsoft.com/office/drawing/2014/main" id="{F8B86B77-6628-CA4F-8147-DE7270EF368D}"/>
              </a:ext>
            </a:extLst>
          </p:cNvPr>
          <p:cNvSpPr>
            <a:spLocks noGrp="1"/>
          </p:cNvSpPr>
          <p:nvPr>
            <p:ph type="body" sz="quarter" idx="96" hasCustomPrompt="1"/>
          </p:nvPr>
        </p:nvSpPr>
        <p:spPr>
          <a:xfrm>
            <a:off x="903244" y="12495986"/>
            <a:ext cx="7796258"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44" name="Text Placeholder 76">
            <a:extLst>
              <a:ext uri="{FF2B5EF4-FFF2-40B4-BE49-F238E27FC236}">
                <a16:creationId xmlns:a16="http://schemas.microsoft.com/office/drawing/2014/main" id="{D78B24AF-674D-AF42-BE38-1730E7ECCC9F}"/>
              </a:ext>
            </a:extLst>
          </p:cNvPr>
          <p:cNvSpPr>
            <a:spLocks noGrp="1"/>
          </p:cNvSpPr>
          <p:nvPr>
            <p:ph type="body" sz="quarter" idx="150" hasCustomPrompt="1"/>
          </p:nvPr>
        </p:nvSpPr>
        <p:spPr>
          <a:xfrm>
            <a:off x="9588500" y="2456514"/>
            <a:ext cx="17335500" cy="831058"/>
          </a:xfrm>
          <a:prstGeom prst="rect">
            <a:avLst/>
          </a:prstGeom>
        </p:spPr>
        <p:txBody>
          <a:bodyPr>
            <a:normAutofit/>
          </a:bodyPr>
          <a:lstStyle>
            <a:lvl1pPr marL="0" indent="0" algn="ctr">
              <a:buFontTx/>
              <a:buNone/>
              <a:defRPr sz="3667">
                <a:solidFill>
                  <a:schemeClr val="bg1"/>
                </a:solidFill>
                <a:latin typeface="Calibri" panose="020F0502020204030204" pitchFamily="34" charset="0"/>
                <a:cs typeface="Calibri" panose="020F0502020204030204" pitchFamily="34" charset="0"/>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affiliations</a:t>
            </a:r>
          </a:p>
        </p:txBody>
      </p:sp>
      <p:sp>
        <p:nvSpPr>
          <p:cNvPr id="45" name="Text Placeholder 76">
            <a:extLst>
              <a:ext uri="{FF2B5EF4-FFF2-40B4-BE49-F238E27FC236}">
                <a16:creationId xmlns:a16="http://schemas.microsoft.com/office/drawing/2014/main" id="{269736C0-237B-8048-9479-F9A2B6961D65}"/>
              </a:ext>
            </a:extLst>
          </p:cNvPr>
          <p:cNvSpPr>
            <a:spLocks noGrp="1"/>
          </p:cNvSpPr>
          <p:nvPr>
            <p:ph type="body" sz="quarter" idx="151" hasCustomPrompt="1"/>
          </p:nvPr>
        </p:nvSpPr>
        <p:spPr>
          <a:xfrm>
            <a:off x="9588500" y="1389714"/>
            <a:ext cx="17335501" cy="1066800"/>
          </a:xfrm>
          <a:prstGeom prst="rect">
            <a:avLst/>
          </a:prstGeom>
        </p:spPr>
        <p:txBody>
          <a:bodyPr anchor="t" anchorCtr="1">
            <a:normAutofit/>
          </a:bodyPr>
          <a:lstStyle>
            <a:lvl1pPr marL="0" indent="0" algn="ctr">
              <a:buFontTx/>
              <a:buNone/>
              <a:defRPr sz="5500">
                <a:solidFill>
                  <a:schemeClr val="bg1"/>
                </a:solidFill>
                <a:latin typeface="Calibri" panose="020F0502020204030204" pitchFamily="34" charset="0"/>
                <a:cs typeface="Calibri" panose="020F0502020204030204" pitchFamily="34" charset="0"/>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authors</a:t>
            </a:r>
          </a:p>
        </p:txBody>
      </p:sp>
      <p:sp>
        <p:nvSpPr>
          <p:cNvPr id="46" name="Text Placeholder 76">
            <a:extLst>
              <a:ext uri="{FF2B5EF4-FFF2-40B4-BE49-F238E27FC236}">
                <a16:creationId xmlns:a16="http://schemas.microsoft.com/office/drawing/2014/main" id="{E8D604B0-2357-FA4F-9209-D4A2FC3E0A04}"/>
              </a:ext>
            </a:extLst>
          </p:cNvPr>
          <p:cNvSpPr>
            <a:spLocks noGrp="1"/>
          </p:cNvSpPr>
          <p:nvPr>
            <p:ph type="body" sz="quarter" idx="153" hasCustomPrompt="1"/>
          </p:nvPr>
        </p:nvSpPr>
        <p:spPr>
          <a:xfrm>
            <a:off x="9588500" y="191388"/>
            <a:ext cx="17335501" cy="1132828"/>
          </a:xfrm>
          <a:prstGeom prst="rect">
            <a:avLst/>
          </a:prstGeom>
        </p:spPr>
        <p:txBody>
          <a:bodyPr anchor="t" anchorCtr="1">
            <a:normAutofit/>
          </a:bodyPr>
          <a:lstStyle>
            <a:lvl1pPr marL="0" indent="0" algn="ctr">
              <a:buFontTx/>
              <a:buNone/>
              <a:defRPr sz="6666" b="1">
                <a:solidFill>
                  <a:schemeClr val="bg1"/>
                </a:solidFill>
                <a:latin typeface="Calibri" panose="020F0502020204030204" pitchFamily="34" charset="0"/>
                <a:cs typeface="Calibri" panose="020F0502020204030204" pitchFamily="34" charset="0"/>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15:guide id="1" orient="horz" pos="16400" userDrawn="1">
          <p15:clr>
            <a:srgbClr val="FBAE40"/>
          </p15:clr>
        </p15:guide>
        <p15:guide id="2" pos="5520" userDrawn="1">
          <p15:clr>
            <a:srgbClr val="FBAE40"/>
          </p15:clr>
        </p15:guide>
        <p15:guide id="3" pos="16960" userDrawn="1">
          <p15:clr>
            <a:srgbClr val="FBAE40"/>
          </p15:clr>
        </p15:guide>
        <p15:guide id="4" pos="6040" userDrawn="1">
          <p15:clr>
            <a:srgbClr val="FBAE40"/>
          </p15:clr>
        </p15:guide>
        <p15:guide id="5" pos="17480" userDrawn="1">
          <p15:clr>
            <a:srgbClr val="FBAE40"/>
          </p15:clr>
        </p15:guide>
        <p15:guide id="6" pos="540" userDrawn="1">
          <p15:clr>
            <a:srgbClr val="FBAE40"/>
          </p15:clr>
        </p15:guide>
        <p15:guide id="7" pos="225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6x48 Trifold Template">
    <p:spTree>
      <p:nvGrpSpPr>
        <p:cNvPr id="1" name=""/>
        <p:cNvGrpSpPr/>
        <p:nvPr/>
      </p:nvGrpSpPr>
      <p:grpSpPr>
        <a:xfrm>
          <a:off x="0" y="0"/>
          <a:ext cx="0" cy="0"/>
          <a:chOff x="0" y="0"/>
          <a:chExt cx="0" cy="0"/>
        </a:xfrm>
      </p:grpSpPr>
      <p:sp>
        <p:nvSpPr>
          <p:cNvPr id="34" name="Text Placeholder 5">
            <a:extLst>
              <a:ext uri="{FF2B5EF4-FFF2-40B4-BE49-F238E27FC236}">
                <a16:creationId xmlns:a16="http://schemas.microsoft.com/office/drawing/2014/main" id="{09BB46DE-ABBC-6F40-9901-AA93E42C9B6C}"/>
              </a:ext>
            </a:extLst>
          </p:cNvPr>
          <p:cNvSpPr>
            <a:spLocks noGrp="1"/>
          </p:cNvSpPr>
          <p:nvPr>
            <p:ph type="body" sz="quarter" idx="22" hasCustomPrompt="1"/>
          </p:nvPr>
        </p:nvSpPr>
        <p:spPr>
          <a:xfrm>
            <a:off x="9613945" y="4250423"/>
            <a:ext cx="17266056"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19" name="Text Placeholder 3">
            <a:extLst>
              <a:ext uri="{FF2B5EF4-FFF2-40B4-BE49-F238E27FC236}">
                <a16:creationId xmlns:a16="http://schemas.microsoft.com/office/drawing/2014/main" id="{98A6013C-140A-404A-8A95-3AF35B93174A}"/>
              </a:ext>
            </a:extLst>
          </p:cNvPr>
          <p:cNvSpPr>
            <a:spLocks noGrp="1"/>
          </p:cNvSpPr>
          <p:nvPr>
            <p:ph type="body" sz="quarter" idx="10" hasCustomPrompt="1"/>
          </p:nvPr>
        </p:nvSpPr>
        <p:spPr>
          <a:xfrm>
            <a:off x="818485" y="4972346"/>
            <a:ext cx="7881016"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31" name="Text Placeholder 5">
            <a:extLst>
              <a:ext uri="{FF2B5EF4-FFF2-40B4-BE49-F238E27FC236}">
                <a16:creationId xmlns:a16="http://schemas.microsoft.com/office/drawing/2014/main" id="{B68CDF97-63B6-044F-AF2A-9227A36C7630}"/>
              </a:ext>
            </a:extLst>
          </p:cNvPr>
          <p:cNvSpPr>
            <a:spLocks noGrp="1"/>
          </p:cNvSpPr>
          <p:nvPr>
            <p:ph type="body" sz="quarter" idx="11" hasCustomPrompt="1"/>
          </p:nvPr>
        </p:nvSpPr>
        <p:spPr>
          <a:xfrm>
            <a:off x="857250" y="4242842"/>
            <a:ext cx="7842251"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32" name="Text Placeholder 5">
            <a:extLst>
              <a:ext uri="{FF2B5EF4-FFF2-40B4-BE49-F238E27FC236}">
                <a16:creationId xmlns:a16="http://schemas.microsoft.com/office/drawing/2014/main" id="{22D2BC00-6B90-DF4A-8D5B-CBAF529BD1F0}"/>
              </a:ext>
            </a:extLst>
          </p:cNvPr>
          <p:cNvSpPr>
            <a:spLocks noGrp="1"/>
          </p:cNvSpPr>
          <p:nvPr>
            <p:ph type="body" sz="quarter" idx="20" hasCustomPrompt="1"/>
          </p:nvPr>
        </p:nvSpPr>
        <p:spPr>
          <a:xfrm>
            <a:off x="908535" y="11802941"/>
            <a:ext cx="7790966"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33" name="Text Placeholder 3">
            <a:extLst>
              <a:ext uri="{FF2B5EF4-FFF2-40B4-BE49-F238E27FC236}">
                <a16:creationId xmlns:a16="http://schemas.microsoft.com/office/drawing/2014/main" id="{5A5D9681-92B5-C943-B2A3-FD53596E8F6A}"/>
              </a:ext>
            </a:extLst>
          </p:cNvPr>
          <p:cNvSpPr>
            <a:spLocks noGrp="1"/>
          </p:cNvSpPr>
          <p:nvPr>
            <p:ph type="body" sz="quarter" idx="21" hasCustomPrompt="1"/>
          </p:nvPr>
        </p:nvSpPr>
        <p:spPr>
          <a:xfrm>
            <a:off x="9613945" y="4949641"/>
            <a:ext cx="17266056"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35" name="Text Placeholder 3">
            <a:extLst>
              <a:ext uri="{FF2B5EF4-FFF2-40B4-BE49-F238E27FC236}">
                <a16:creationId xmlns:a16="http://schemas.microsoft.com/office/drawing/2014/main" id="{F9F2C437-BEB7-4A44-AA03-8DC2A0E6C345}"/>
              </a:ext>
            </a:extLst>
          </p:cNvPr>
          <p:cNvSpPr>
            <a:spLocks noGrp="1"/>
          </p:cNvSpPr>
          <p:nvPr>
            <p:ph type="body" sz="quarter" idx="23" hasCustomPrompt="1"/>
          </p:nvPr>
        </p:nvSpPr>
        <p:spPr>
          <a:xfrm>
            <a:off x="9613944" y="14409145"/>
            <a:ext cx="17266055"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36" name="Text Placeholder 5">
            <a:extLst>
              <a:ext uri="{FF2B5EF4-FFF2-40B4-BE49-F238E27FC236}">
                <a16:creationId xmlns:a16="http://schemas.microsoft.com/office/drawing/2014/main" id="{CE699E6D-83D3-1742-BB3E-83191901837D}"/>
              </a:ext>
            </a:extLst>
          </p:cNvPr>
          <p:cNvSpPr>
            <a:spLocks noGrp="1"/>
          </p:cNvSpPr>
          <p:nvPr>
            <p:ph type="body" sz="quarter" idx="24" hasCustomPrompt="1"/>
          </p:nvPr>
        </p:nvSpPr>
        <p:spPr>
          <a:xfrm>
            <a:off x="9613945" y="13787510"/>
            <a:ext cx="17266056"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37" name="Text Placeholder 5">
            <a:extLst>
              <a:ext uri="{FF2B5EF4-FFF2-40B4-BE49-F238E27FC236}">
                <a16:creationId xmlns:a16="http://schemas.microsoft.com/office/drawing/2014/main" id="{4DB414DF-E67F-B046-927B-05888F0FE5AF}"/>
              </a:ext>
            </a:extLst>
          </p:cNvPr>
          <p:cNvSpPr>
            <a:spLocks noGrp="1"/>
          </p:cNvSpPr>
          <p:nvPr>
            <p:ph type="body" sz="quarter" idx="25" hasCustomPrompt="1"/>
          </p:nvPr>
        </p:nvSpPr>
        <p:spPr>
          <a:xfrm>
            <a:off x="27794445" y="4288882"/>
            <a:ext cx="7881016"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38" name="Text Placeholder 3">
            <a:extLst>
              <a:ext uri="{FF2B5EF4-FFF2-40B4-BE49-F238E27FC236}">
                <a16:creationId xmlns:a16="http://schemas.microsoft.com/office/drawing/2014/main" id="{559E499A-0224-3B47-B98A-D521CD4D4D45}"/>
              </a:ext>
            </a:extLst>
          </p:cNvPr>
          <p:cNvSpPr>
            <a:spLocks noGrp="1"/>
          </p:cNvSpPr>
          <p:nvPr>
            <p:ph type="body" sz="quarter" idx="26" hasCustomPrompt="1"/>
          </p:nvPr>
        </p:nvSpPr>
        <p:spPr>
          <a:xfrm>
            <a:off x="27794445" y="4972346"/>
            <a:ext cx="7881016"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39" name="Text Placeholder 5">
            <a:extLst>
              <a:ext uri="{FF2B5EF4-FFF2-40B4-BE49-F238E27FC236}">
                <a16:creationId xmlns:a16="http://schemas.microsoft.com/office/drawing/2014/main" id="{59FCC9A5-F3F3-AB49-8409-2A83B025AFF9}"/>
              </a:ext>
            </a:extLst>
          </p:cNvPr>
          <p:cNvSpPr>
            <a:spLocks noGrp="1"/>
          </p:cNvSpPr>
          <p:nvPr>
            <p:ph type="body" sz="quarter" idx="27" hasCustomPrompt="1"/>
          </p:nvPr>
        </p:nvSpPr>
        <p:spPr>
          <a:xfrm>
            <a:off x="27794444" y="11871865"/>
            <a:ext cx="7881017" cy="659083"/>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40" name="Text Placeholder 3">
            <a:extLst>
              <a:ext uri="{FF2B5EF4-FFF2-40B4-BE49-F238E27FC236}">
                <a16:creationId xmlns:a16="http://schemas.microsoft.com/office/drawing/2014/main" id="{8FD259DD-EE9E-1B44-B853-80573BE14A45}"/>
              </a:ext>
            </a:extLst>
          </p:cNvPr>
          <p:cNvSpPr>
            <a:spLocks noGrp="1"/>
          </p:cNvSpPr>
          <p:nvPr>
            <p:ph type="body" sz="quarter" idx="28" hasCustomPrompt="1"/>
          </p:nvPr>
        </p:nvSpPr>
        <p:spPr>
          <a:xfrm>
            <a:off x="27794444" y="12556647"/>
            <a:ext cx="7883113"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41" name="Text Placeholder 5">
            <a:extLst>
              <a:ext uri="{FF2B5EF4-FFF2-40B4-BE49-F238E27FC236}">
                <a16:creationId xmlns:a16="http://schemas.microsoft.com/office/drawing/2014/main" id="{C6A8245B-2093-4840-AB69-DD0F88F3FD14}"/>
              </a:ext>
            </a:extLst>
          </p:cNvPr>
          <p:cNvSpPr>
            <a:spLocks noGrp="1"/>
          </p:cNvSpPr>
          <p:nvPr>
            <p:ph type="body" sz="quarter" idx="29" hasCustomPrompt="1"/>
          </p:nvPr>
        </p:nvSpPr>
        <p:spPr>
          <a:xfrm>
            <a:off x="27792346" y="21185399"/>
            <a:ext cx="7883114" cy="1133507"/>
          </a:xfrm>
          <a:prstGeom prst="rect">
            <a:avLst/>
          </a:prstGeom>
          <a:noFill/>
        </p:spPr>
        <p:txBody>
          <a:bodyPr wrap="square" lIns="91436" tIns="91436" rIns="91436" bIns="91436" anchor="ctr" anchorCtr="0">
            <a:spAutoFit/>
          </a:bodyPr>
          <a:lstStyle>
            <a:lvl1pPr marL="0" indent="0" algn="ctr">
              <a:buNone/>
              <a:defRPr sz="3083"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42" name="Text Placeholder 3">
            <a:extLst>
              <a:ext uri="{FF2B5EF4-FFF2-40B4-BE49-F238E27FC236}">
                <a16:creationId xmlns:a16="http://schemas.microsoft.com/office/drawing/2014/main" id="{2CCF05AB-C4A8-1242-9FF3-17D824CF6165}"/>
              </a:ext>
            </a:extLst>
          </p:cNvPr>
          <p:cNvSpPr>
            <a:spLocks noGrp="1"/>
          </p:cNvSpPr>
          <p:nvPr>
            <p:ph type="body" sz="quarter" idx="30" hasCustomPrompt="1"/>
          </p:nvPr>
        </p:nvSpPr>
        <p:spPr>
          <a:xfrm>
            <a:off x="27792346" y="22415457"/>
            <a:ext cx="7885212"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43" name="Text Placeholder 3">
            <a:extLst>
              <a:ext uri="{FF2B5EF4-FFF2-40B4-BE49-F238E27FC236}">
                <a16:creationId xmlns:a16="http://schemas.microsoft.com/office/drawing/2014/main" id="{F8B86B77-6628-CA4F-8147-DE7270EF368D}"/>
              </a:ext>
            </a:extLst>
          </p:cNvPr>
          <p:cNvSpPr>
            <a:spLocks noGrp="1"/>
          </p:cNvSpPr>
          <p:nvPr>
            <p:ph type="body" sz="quarter" idx="96" hasCustomPrompt="1"/>
          </p:nvPr>
        </p:nvSpPr>
        <p:spPr>
          <a:xfrm>
            <a:off x="903244" y="12495986"/>
            <a:ext cx="7796258" cy="782180"/>
          </a:xfrm>
          <a:prstGeom prst="rect">
            <a:avLst/>
          </a:prstGeom>
        </p:spPr>
        <p:txBody>
          <a:bodyPr wrap="square" lIns="228589" tIns="228589" rIns="228589" bIns="228589">
            <a:spAutoFit/>
          </a:bodyPr>
          <a:lstStyle>
            <a:lvl1pPr marL="0" indent="0">
              <a:buNone/>
              <a:defRPr sz="2083">
                <a:solidFill>
                  <a:schemeClr val="tx1"/>
                </a:solidFill>
                <a:latin typeface="Calibri" panose="020F0502020204030204" pitchFamily="34" charset="0"/>
                <a:cs typeface="Calibri" panose="020F0502020204030204" pitchFamily="34" charset="0"/>
              </a:defRPr>
            </a:lvl1pPr>
            <a:lvl2pPr marL="1238138" indent="-476207">
              <a:defRPr sz="2083">
                <a:latin typeface="Trebuchet MS" pitchFamily="34" charset="0"/>
              </a:defRPr>
            </a:lvl2pPr>
            <a:lvl3pPr marL="1714346" indent="-476207">
              <a:defRPr sz="2083">
                <a:latin typeface="Trebuchet MS" pitchFamily="34" charset="0"/>
              </a:defRPr>
            </a:lvl3pPr>
            <a:lvl4pPr marL="2238174" indent="-523828">
              <a:defRPr sz="2083">
                <a:latin typeface="Trebuchet MS" pitchFamily="34" charset="0"/>
              </a:defRPr>
            </a:lvl4pPr>
            <a:lvl5pPr marL="2619139" indent="-380966">
              <a:defRPr sz="2083">
                <a:latin typeface="Trebuchet MS" pitchFamily="34" charset="0"/>
              </a:defRPr>
            </a:lvl5pPr>
          </a:lstStyle>
          <a:p>
            <a:pPr lvl="0"/>
            <a:r>
              <a:rPr lang="en-US" dirty="0"/>
              <a:t>Type in or paste your text here</a:t>
            </a:r>
          </a:p>
        </p:txBody>
      </p:sp>
      <p:sp>
        <p:nvSpPr>
          <p:cNvPr id="44" name="Text Placeholder 76">
            <a:extLst>
              <a:ext uri="{FF2B5EF4-FFF2-40B4-BE49-F238E27FC236}">
                <a16:creationId xmlns:a16="http://schemas.microsoft.com/office/drawing/2014/main" id="{D78B24AF-674D-AF42-BE38-1730E7ECCC9F}"/>
              </a:ext>
            </a:extLst>
          </p:cNvPr>
          <p:cNvSpPr>
            <a:spLocks noGrp="1"/>
          </p:cNvSpPr>
          <p:nvPr>
            <p:ph type="body" sz="quarter" idx="150" hasCustomPrompt="1"/>
          </p:nvPr>
        </p:nvSpPr>
        <p:spPr>
          <a:xfrm>
            <a:off x="9588500" y="2456514"/>
            <a:ext cx="17335500" cy="831058"/>
          </a:xfrm>
          <a:prstGeom prst="rect">
            <a:avLst/>
          </a:prstGeom>
        </p:spPr>
        <p:txBody>
          <a:bodyPr>
            <a:normAutofit/>
          </a:bodyPr>
          <a:lstStyle>
            <a:lvl1pPr marL="0" indent="0" algn="ctr">
              <a:buFontTx/>
              <a:buNone/>
              <a:defRPr sz="3667">
                <a:solidFill>
                  <a:schemeClr val="bg1"/>
                </a:solidFill>
                <a:latin typeface="Calibri" panose="020F0502020204030204" pitchFamily="34" charset="0"/>
                <a:cs typeface="Calibri" panose="020F0502020204030204" pitchFamily="34" charset="0"/>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affiliations</a:t>
            </a:r>
          </a:p>
        </p:txBody>
      </p:sp>
      <p:sp>
        <p:nvSpPr>
          <p:cNvPr id="45" name="Text Placeholder 76">
            <a:extLst>
              <a:ext uri="{FF2B5EF4-FFF2-40B4-BE49-F238E27FC236}">
                <a16:creationId xmlns:a16="http://schemas.microsoft.com/office/drawing/2014/main" id="{269736C0-237B-8048-9479-F9A2B6961D65}"/>
              </a:ext>
            </a:extLst>
          </p:cNvPr>
          <p:cNvSpPr>
            <a:spLocks noGrp="1"/>
          </p:cNvSpPr>
          <p:nvPr>
            <p:ph type="body" sz="quarter" idx="151" hasCustomPrompt="1"/>
          </p:nvPr>
        </p:nvSpPr>
        <p:spPr>
          <a:xfrm>
            <a:off x="9588500" y="1389714"/>
            <a:ext cx="17335501" cy="1066800"/>
          </a:xfrm>
          <a:prstGeom prst="rect">
            <a:avLst/>
          </a:prstGeom>
        </p:spPr>
        <p:txBody>
          <a:bodyPr anchor="t" anchorCtr="1">
            <a:normAutofit/>
          </a:bodyPr>
          <a:lstStyle>
            <a:lvl1pPr marL="0" indent="0" algn="ctr">
              <a:buFontTx/>
              <a:buNone/>
              <a:defRPr sz="5500">
                <a:solidFill>
                  <a:schemeClr val="bg1"/>
                </a:solidFill>
                <a:latin typeface="Calibri" panose="020F0502020204030204" pitchFamily="34" charset="0"/>
                <a:cs typeface="Calibri" panose="020F0502020204030204" pitchFamily="34" charset="0"/>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authors</a:t>
            </a:r>
          </a:p>
        </p:txBody>
      </p:sp>
      <p:sp>
        <p:nvSpPr>
          <p:cNvPr id="46" name="Text Placeholder 76">
            <a:extLst>
              <a:ext uri="{FF2B5EF4-FFF2-40B4-BE49-F238E27FC236}">
                <a16:creationId xmlns:a16="http://schemas.microsoft.com/office/drawing/2014/main" id="{E8D604B0-2357-FA4F-9209-D4A2FC3E0A04}"/>
              </a:ext>
            </a:extLst>
          </p:cNvPr>
          <p:cNvSpPr>
            <a:spLocks noGrp="1"/>
          </p:cNvSpPr>
          <p:nvPr>
            <p:ph type="body" sz="quarter" idx="153" hasCustomPrompt="1"/>
          </p:nvPr>
        </p:nvSpPr>
        <p:spPr>
          <a:xfrm>
            <a:off x="9588500" y="191388"/>
            <a:ext cx="17335501" cy="1132828"/>
          </a:xfrm>
          <a:prstGeom prst="rect">
            <a:avLst/>
          </a:prstGeom>
        </p:spPr>
        <p:txBody>
          <a:bodyPr anchor="t" anchorCtr="1">
            <a:normAutofit/>
          </a:bodyPr>
          <a:lstStyle>
            <a:lvl1pPr marL="0" indent="0" algn="ctr">
              <a:buFontTx/>
              <a:buNone/>
              <a:defRPr sz="6666" b="1">
                <a:solidFill>
                  <a:schemeClr val="bg1"/>
                </a:solidFill>
                <a:latin typeface="Calibri" panose="020F0502020204030204" pitchFamily="34" charset="0"/>
                <a:cs typeface="Calibri" panose="020F0502020204030204" pitchFamily="34" charset="0"/>
              </a:defRPr>
            </a:lvl1pPr>
            <a:lvl2pPr>
              <a:buFontTx/>
              <a:buNone/>
              <a:defRPr sz="6000"/>
            </a:lvl2pPr>
            <a:lvl3pPr>
              <a:buFontTx/>
              <a:buNone/>
              <a:defRPr sz="6000"/>
            </a:lvl3pPr>
            <a:lvl4pPr>
              <a:buFontTx/>
              <a:buNone/>
              <a:defRPr sz="6000"/>
            </a:lvl4pPr>
            <a:lvl5pPr>
              <a:buFontTx/>
              <a:buNone/>
              <a:defRPr sz="6000"/>
            </a:lvl5pPr>
          </a:lstStyle>
          <a:p>
            <a:pPr lvl="0"/>
            <a:r>
              <a:rPr lang="en-US" dirty="0"/>
              <a:t>Click here to add title</a:t>
            </a:r>
          </a:p>
        </p:txBody>
      </p:sp>
    </p:spTree>
    <p:extLst>
      <p:ext uri="{BB962C8B-B14F-4D97-AF65-F5344CB8AC3E}">
        <p14:creationId xmlns:p14="http://schemas.microsoft.com/office/powerpoint/2010/main" val="3392622188"/>
      </p:ext>
    </p:extLst>
  </p:cSld>
  <p:clrMapOvr>
    <a:masterClrMapping/>
  </p:clrMapOvr>
  <p:extLst>
    <p:ext uri="{DCECCB84-F9BA-43D5-87BE-67443E8EF086}">
      <p15:sldGuideLst xmlns:p15="http://schemas.microsoft.com/office/powerpoint/2012/main">
        <p15:guide id="1" orient="horz" pos="16400" userDrawn="1">
          <p15:clr>
            <a:srgbClr val="FBAE40"/>
          </p15:clr>
        </p15:guide>
        <p15:guide id="2" pos="5520" userDrawn="1">
          <p15:clr>
            <a:srgbClr val="FBAE40"/>
          </p15:clr>
        </p15:guide>
        <p15:guide id="3" pos="16960" userDrawn="1">
          <p15:clr>
            <a:srgbClr val="FBAE40"/>
          </p15:clr>
        </p15:guide>
        <p15:guide id="4" pos="6040" userDrawn="1">
          <p15:clr>
            <a:srgbClr val="FBAE40"/>
          </p15:clr>
        </p15:guide>
        <p15:guide id="5" pos="17480" userDrawn="1">
          <p15:clr>
            <a:srgbClr val="FBAE40"/>
          </p15:clr>
        </p15:guide>
        <p15:guide id="6" pos="540" userDrawn="1">
          <p15:clr>
            <a:srgbClr val="FBAE40"/>
          </p15:clr>
        </p15:guide>
        <p15:guide id="7" pos="2250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1653003-AF6A-CE42-AF77-467563BA894E}"/>
              </a:ext>
            </a:extLst>
          </p:cNvPr>
          <p:cNvGraphicFramePr>
            <a:graphicFrameLocks noGrp="1"/>
          </p:cNvGraphicFramePr>
          <p:nvPr userDrawn="1">
            <p:extLst>
              <p:ext uri="{D42A27DB-BD31-4B8C-83A1-F6EECF244321}">
                <p14:modId xmlns:p14="http://schemas.microsoft.com/office/powerpoint/2010/main" val="4250534553"/>
              </p:ext>
            </p:extLst>
          </p:nvPr>
        </p:nvGraphicFramePr>
        <p:xfrm>
          <a:off x="-8842600" y="11749"/>
          <a:ext cx="8147391" cy="27292363"/>
        </p:xfrm>
        <a:graphic>
          <a:graphicData uri="http://schemas.openxmlformats.org/drawingml/2006/table">
            <a:tbl>
              <a:tblPr firstRow="1" bandRow="1">
                <a:tableStyleId>{5C22544A-7EE6-4342-B048-85BDC9FD1C3A}</a:tableStyleId>
              </a:tblPr>
              <a:tblGrid>
                <a:gridCol w="3493538">
                  <a:extLst>
                    <a:ext uri="{9D8B030D-6E8A-4147-A177-3AD203B41FA5}">
                      <a16:colId xmlns:a16="http://schemas.microsoft.com/office/drawing/2014/main" val="20000"/>
                    </a:ext>
                  </a:extLst>
                </a:gridCol>
                <a:gridCol w="4653853">
                  <a:extLst>
                    <a:ext uri="{9D8B030D-6E8A-4147-A177-3AD203B41FA5}">
                      <a16:colId xmlns:a16="http://schemas.microsoft.com/office/drawing/2014/main" val="20001"/>
                    </a:ext>
                  </a:extLst>
                </a:gridCol>
              </a:tblGrid>
              <a:tr h="1107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000" b="0" spc="600" dirty="0">
                          <a:solidFill>
                            <a:srgbClr val="1F3A4E"/>
                          </a:solidFill>
                          <a:latin typeface="Arial Black" panose="020B0A04020102020204" pitchFamily="34" charset="0"/>
                        </a:rPr>
                        <a:t>QUICK START GUIDE</a:t>
                      </a:r>
                      <a:br>
                        <a:rPr lang="en-US" sz="3000" b="0" spc="600" dirty="0">
                          <a:solidFill>
                            <a:srgbClr val="1F3A4E"/>
                          </a:solidFill>
                          <a:latin typeface="Arial Black" panose="020B0A04020102020204" pitchFamily="34" charset="0"/>
                        </a:rPr>
                      </a:br>
                      <a:r>
                        <a:rPr lang="en-US" sz="2300" b="1" spc="0" dirty="0">
                          <a:solidFill>
                            <a:srgbClr val="FF0000"/>
                          </a:solidFill>
                          <a:latin typeface="Trebuchet MS" pitchFamily="34" charset="0"/>
                        </a:rPr>
                        <a:t>(THIS SIDEBAR WILL NOT PRINT)</a:t>
                      </a:r>
                      <a:endParaRPr lang="en-US" sz="3000" b="1" spc="600" dirty="0">
                        <a:solidFill>
                          <a:schemeClr val="bg1"/>
                        </a:solidFill>
                        <a:latin typeface="Trebuchet MS" pitchFamily="34" charset="0"/>
                      </a:endParaRPr>
                    </a:p>
                  </a:txBody>
                  <a:tcPr marL="152400" marR="76200" marT="114300" marB="3810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05520">
                <a:tc gridSpan="2">
                  <a:txBody>
                    <a:bodyPr/>
                    <a:lstStyle/>
                    <a:p>
                      <a:pPr defTabSz="3765639"/>
                      <a:r>
                        <a:rPr lang="en-US" sz="1700" i="0" dirty="0">
                          <a:solidFill>
                            <a:srgbClr val="D9D9D9"/>
                          </a:solidFill>
                          <a:latin typeface="Arial"/>
                          <a:cs typeface="Arial"/>
                        </a:rPr>
                        <a:t>This PowerPoint template produces a </a:t>
                      </a:r>
                      <a:r>
                        <a:rPr lang="en-US" sz="1700" b="1" i="0" dirty="0">
                          <a:solidFill>
                            <a:srgbClr val="FFC000"/>
                          </a:solidFill>
                          <a:latin typeface="Arial"/>
                          <a:cs typeface="Arial"/>
                        </a:rPr>
                        <a:t>36"x48” Trifold </a:t>
                      </a:r>
                      <a:r>
                        <a:rPr lang="en-US" sz="1700" i="0" dirty="0">
                          <a:solidFill>
                            <a:srgbClr val="D9D9D9"/>
                          </a:solidFill>
                          <a:latin typeface="Arial"/>
                          <a:cs typeface="Arial"/>
                        </a:rPr>
                        <a:t>presentation poster board. You can use it to create your research poster by placing your title, subtitle, text, tables, charts and photos. </a:t>
                      </a:r>
                    </a:p>
                    <a:p>
                      <a:pPr defTabSz="3765639"/>
                      <a:endParaRPr lang="en-US" sz="1700" i="0" dirty="0">
                        <a:solidFill>
                          <a:srgbClr val="D9D9D9"/>
                        </a:solidFill>
                        <a:latin typeface="Arial"/>
                        <a:cs typeface="Arial"/>
                      </a:endParaRPr>
                    </a:p>
                    <a:p>
                      <a:pPr defTabSz="3765639"/>
                      <a:r>
                        <a:rPr lang="en-US" sz="17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700" i="0" dirty="0" err="1">
                          <a:solidFill>
                            <a:srgbClr val="FFC000"/>
                          </a:solidFill>
                          <a:latin typeface="Arial"/>
                          <a:cs typeface="Arial"/>
                        </a:rPr>
                        <a:t>PosterPresentations.com</a:t>
                      </a:r>
                      <a:r>
                        <a:rPr lang="en-US" sz="1700" i="0" dirty="0">
                          <a:solidFill>
                            <a:srgbClr val="D9D9D9"/>
                          </a:solidFill>
                          <a:latin typeface="Arial"/>
                          <a:cs typeface="Arial"/>
                        </a:rPr>
                        <a:t> and click on the  </a:t>
                      </a:r>
                      <a:r>
                        <a:rPr lang="en-US" sz="1700" i="0" dirty="0">
                          <a:solidFill>
                            <a:srgbClr val="FFC000"/>
                          </a:solidFill>
                          <a:latin typeface="Arial"/>
                          <a:cs typeface="Arial"/>
                        </a:rPr>
                        <a:t>HELP DESK</a:t>
                      </a:r>
                      <a:r>
                        <a:rPr lang="en-US" sz="1700" i="0" baseline="0" dirty="0">
                          <a:solidFill>
                            <a:srgbClr val="D9D9D9"/>
                          </a:solidFill>
                          <a:latin typeface="Arial"/>
                          <a:cs typeface="Arial"/>
                        </a:rPr>
                        <a:t> </a:t>
                      </a:r>
                      <a:r>
                        <a:rPr lang="en-US" sz="1700" i="0" dirty="0">
                          <a:solidFill>
                            <a:srgbClr val="D9D9D9"/>
                          </a:solidFill>
                          <a:latin typeface="Arial"/>
                          <a:cs typeface="Arial"/>
                        </a:rPr>
                        <a:t>tab.</a:t>
                      </a:r>
                    </a:p>
                    <a:p>
                      <a:pPr defTabSz="3765639"/>
                      <a:endParaRPr lang="en-US" sz="1700" i="0" dirty="0">
                        <a:solidFill>
                          <a:srgbClr val="D9D9D9"/>
                        </a:solidFill>
                        <a:latin typeface="Arial"/>
                        <a:cs typeface="Arial"/>
                      </a:endParaRPr>
                    </a:p>
                    <a:p>
                      <a:pPr defTabSz="3765639"/>
                      <a:r>
                        <a:rPr lang="en-US" sz="1700" i="0" dirty="0">
                          <a:solidFill>
                            <a:srgbClr val="D9D9D9"/>
                          </a:solidFill>
                          <a:latin typeface="Arial"/>
                          <a:cs typeface="Arial"/>
                        </a:rPr>
                        <a:t>To print your poster using our same-day professional printing service, go online to </a:t>
                      </a:r>
                      <a:r>
                        <a:rPr lang="en-US" sz="1700" i="0" dirty="0" err="1">
                          <a:solidFill>
                            <a:srgbClr val="FFC000"/>
                          </a:solidFill>
                          <a:latin typeface="Arial"/>
                          <a:cs typeface="Arial"/>
                        </a:rPr>
                        <a:t>PosterPresentations.com</a:t>
                      </a:r>
                      <a:r>
                        <a:rPr lang="en-US" sz="1700" i="0" dirty="0">
                          <a:solidFill>
                            <a:srgbClr val="D9D9D9"/>
                          </a:solidFill>
                          <a:latin typeface="Arial"/>
                          <a:cs typeface="Arial"/>
                        </a:rPr>
                        <a:t> and click on "</a:t>
                      </a:r>
                      <a:r>
                        <a:rPr lang="en-US" sz="1700" i="0" dirty="0">
                          <a:solidFill>
                            <a:srgbClr val="FFC000"/>
                          </a:solidFill>
                          <a:latin typeface="Arial"/>
                          <a:cs typeface="Arial"/>
                        </a:rPr>
                        <a:t>Order your poster</a:t>
                      </a:r>
                      <a:r>
                        <a:rPr lang="en-US" sz="1700" i="0" dirty="0">
                          <a:solidFill>
                            <a:srgbClr val="D9D9D9"/>
                          </a:solidFill>
                          <a:latin typeface="Arial"/>
                          <a:cs typeface="Arial"/>
                        </a:rPr>
                        <a:t>".</a:t>
                      </a:r>
                      <a:endParaRPr lang="en-US" sz="1700" b="1" dirty="0">
                        <a:solidFill>
                          <a:srgbClr val="D9D9D9"/>
                        </a:solidFill>
                        <a:latin typeface="Arial"/>
                        <a:cs typeface="Arial"/>
                      </a:endParaRPr>
                    </a:p>
                  </a:txBody>
                  <a:tcPr marL="152400" marR="76200" marT="114300" marB="3810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870027">
                <a:tc>
                  <a:txBody>
                    <a:bodyPr/>
                    <a:lstStyle/>
                    <a:p>
                      <a:pPr algn="ctr"/>
                      <a:endParaRPr lang="en-US" sz="1700" dirty="0">
                        <a:solidFill>
                          <a:srgbClr val="1F3A4E"/>
                        </a:solidFill>
                      </a:endParaRPr>
                    </a:p>
                    <a:p>
                      <a:pPr algn="ctr"/>
                      <a:endParaRPr lang="en-US" sz="1700" dirty="0">
                        <a:solidFill>
                          <a:srgbClr val="1F3A4E"/>
                        </a:solidFill>
                      </a:endParaRPr>
                    </a:p>
                    <a:p>
                      <a:pPr algn="ctr"/>
                      <a:r>
                        <a:rPr lang="en-US" sz="1700" dirty="0">
                          <a:solidFill>
                            <a:schemeClr val="bg1"/>
                          </a:solidFill>
                          <a:latin typeface="Arial" panose="020B0604020202020204" pitchFamily="34" charset="0"/>
                          <a:cs typeface="Arial" panose="020B0604020202020204" pitchFamily="34" charset="0"/>
                        </a:rPr>
                        <a:t>This is a poster template for a </a:t>
                      </a:r>
                      <a:br>
                        <a:rPr lang="en-US" sz="1700" dirty="0">
                          <a:solidFill>
                            <a:schemeClr val="bg1"/>
                          </a:solidFill>
                          <a:latin typeface="Arial" panose="020B0604020202020204" pitchFamily="34" charset="0"/>
                          <a:cs typeface="Arial" panose="020B0604020202020204" pitchFamily="34" charset="0"/>
                        </a:rPr>
                      </a:br>
                      <a:r>
                        <a:rPr lang="en-US" sz="4000" b="1" dirty="0">
                          <a:solidFill>
                            <a:srgbClr val="FFC000"/>
                          </a:solidFill>
                          <a:latin typeface="Arial" panose="020B0604020202020204" pitchFamily="34" charset="0"/>
                          <a:cs typeface="Arial" panose="020B0604020202020204" pitchFamily="34" charset="0"/>
                        </a:rPr>
                        <a:t>TRIFOLD</a:t>
                      </a:r>
                      <a:br>
                        <a:rPr lang="en-US" sz="3000" b="1" dirty="0">
                          <a:solidFill>
                            <a:srgbClr val="FFC000"/>
                          </a:solidFill>
                          <a:latin typeface="Arial" panose="020B0604020202020204" pitchFamily="34" charset="0"/>
                          <a:cs typeface="Arial" panose="020B0604020202020204" pitchFamily="34" charset="0"/>
                        </a:rPr>
                      </a:br>
                      <a:r>
                        <a:rPr lang="en-US" sz="1700" b="1" dirty="0">
                          <a:solidFill>
                            <a:srgbClr val="FFC000"/>
                          </a:solidFill>
                          <a:latin typeface="Arial" panose="020B0604020202020204" pitchFamily="34" charset="0"/>
                          <a:cs typeface="Arial" panose="020B0604020202020204" pitchFamily="34" charset="0"/>
                        </a:rPr>
                        <a:t>(3 feet tall by 4 feet wide)</a:t>
                      </a:r>
                      <a:br>
                        <a:rPr lang="en-US" sz="1700" dirty="0">
                          <a:solidFill>
                            <a:schemeClr val="bg1"/>
                          </a:solidFill>
                          <a:latin typeface="Arial" panose="020B0604020202020204" pitchFamily="34" charset="0"/>
                          <a:cs typeface="Arial" panose="020B0604020202020204" pitchFamily="34" charset="0"/>
                        </a:rPr>
                      </a:br>
                      <a:r>
                        <a:rPr lang="en-US" sz="1700" dirty="0">
                          <a:solidFill>
                            <a:schemeClr val="bg1"/>
                          </a:solidFill>
                          <a:latin typeface="Arial" panose="020B0604020202020204" pitchFamily="34" charset="0"/>
                          <a:cs typeface="Arial" panose="020B0604020202020204" pitchFamily="34" charset="0"/>
                        </a:rPr>
                        <a:t>presentation board</a:t>
                      </a:r>
                    </a:p>
                    <a:p>
                      <a:endParaRPr lang="en-US" sz="1700" dirty="0">
                        <a:solidFill>
                          <a:srgbClr val="1F3A4E"/>
                        </a:solidFill>
                      </a:endParaRPr>
                    </a:p>
                  </a:txBody>
                  <a:tcPr marL="76200" marR="76200" marT="38100" marB="3810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700" b="0" baseline="0" dirty="0">
                          <a:solidFill>
                            <a:srgbClr val="FFC000"/>
                          </a:solidFill>
                          <a:latin typeface="Arial" panose="020B0604020202020204" pitchFamily="34" charset="0"/>
                          <a:cs typeface="Arial" panose="020B0604020202020204" pitchFamily="34" charset="0"/>
                        </a:rPr>
                      </a:br>
                      <a:r>
                        <a:rPr lang="en-US" sz="17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you are using the correct size template for your poster presentation.</a:t>
                      </a:r>
                      <a:br>
                        <a:rPr lang="en-US" sz="1700" b="0" baseline="0" dirty="0">
                          <a:solidFill>
                            <a:srgbClr val="D9D9D9"/>
                          </a:solidFill>
                          <a:latin typeface="Arial" panose="020B0604020202020204" pitchFamily="34" charset="0"/>
                          <a:cs typeface="Arial" panose="020B0604020202020204" pitchFamily="34" charset="0"/>
                        </a:rPr>
                      </a:br>
                      <a:endParaRPr lang="en-US" sz="1700" b="0" baseline="0" dirty="0">
                        <a:solidFill>
                          <a:srgbClr val="FFC000"/>
                        </a:solidFill>
                        <a:latin typeface="Arial" panose="020B0604020202020204" pitchFamily="34" charset="0"/>
                        <a:cs typeface="Arial" panose="020B0604020202020204" pitchFamily="34" charset="0"/>
                      </a:endParaRPr>
                    </a:p>
                  </a:txBody>
                  <a:tcPr marL="152400" marR="76200" marT="114300" marB="38100">
                    <a:solidFill>
                      <a:srgbClr val="010101"/>
                    </a:solidFill>
                  </a:tcPr>
                </a:tc>
                <a:extLst>
                  <a:ext uri="{0D108BD9-81ED-4DB2-BD59-A6C34878D82A}">
                    <a16:rowId xmlns:a16="http://schemas.microsoft.com/office/drawing/2014/main" val="10008"/>
                  </a:ext>
                </a:extLst>
              </a:tr>
              <a:tr h="3573910">
                <a:tc>
                  <a:txBody>
                    <a:bodyPr/>
                    <a:lstStyle/>
                    <a:p>
                      <a:endParaRPr lang="en-US" sz="1700" dirty="0">
                        <a:solidFill>
                          <a:srgbClr val="1F3A4E"/>
                        </a:solidFill>
                      </a:endParaRPr>
                    </a:p>
                  </a:txBody>
                  <a:tcPr marL="76200" marR="76200" marT="38100" marB="38100">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3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5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7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700" b="0" baseline="0" dirty="0">
                          <a:solidFill>
                            <a:srgbClr val="D9D9D9"/>
                          </a:solidFill>
                          <a:latin typeface="Arial" panose="020B0604020202020204" pitchFamily="34" charset="0"/>
                          <a:cs typeface="Arial" panose="020B0604020202020204" pitchFamily="34" charset="0"/>
                        </a:rPr>
                      </a:br>
                      <a:r>
                        <a:rPr lang="en-US" sz="1700" b="0" baseline="0" dirty="0">
                          <a:solidFill>
                            <a:srgbClr val="FFC000"/>
                          </a:solidFill>
                          <a:latin typeface="Arial" panose="020B0604020202020204" pitchFamily="34" charset="0"/>
                          <a:cs typeface="Arial" panose="020B0604020202020204" pitchFamily="34" charset="0"/>
                        </a:rPr>
                        <a:t>1. </a:t>
                      </a:r>
                      <a:r>
                        <a:rPr lang="en-US" sz="17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700" b="0" baseline="0" dirty="0">
                          <a:solidFill>
                            <a:srgbClr val="D9D9D9"/>
                          </a:solidFill>
                          <a:latin typeface="Arial" panose="020B0604020202020204" pitchFamily="34" charset="0"/>
                          <a:cs typeface="Arial" panose="020B0604020202020204" pitchFamily="34" charset="0"/>
                        </a:rPr>
                      </a:br>
                      <a:r>
                        <a:rPr lang="en-US" sz="1700" b="0" baseline="0" dirty="0">
                          <a:solidFill>
                            <a:srgbClr val="FFC000"/>
                          </a:solidFill>
                          <a:latin typeface="Arial" panose="020B0604020202020204" pitchFamily="34" charset="0"/>
                          <a:cs typeface="Arial" panose="020B0604020202020204" pitchFamily="34" charset="0"/>
                        </a:rPr>
                        <a:t>2. </a:t>
                      </a:r>
                      <a:r>
                        <a:rPr lang="en-US" sz="17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52400" marR="76200" marT="114300" marB="38100">
                    <a:solidFill>
                      <a:srgbClr val="010101"/>
                    </a:solidFill>
                  </a:tcPr>
                </a:tc>
                <a:extLst>
                  <a:ext uri="{0D108BD9-81ED-4DB2-BD59-A6C34878D82A}">
                    <a16:rowId xmlns:a16="http://schemas.microsoft.com/office/drawing/2014/main" val="10001"/>
                  </a:ext>
                </a:extLst>
              </a:tr>
              <a:tr h="1500438">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700" b="0" baseline="0" dirty="0">
                          <a:solidFill>
                            <a:srgbClr val="FFC000"/>
                          </a:solidFill>
                          <a:latin typeface="Arial" panose="020B0604020202020204" pitchFamily="34" charset="0"/>
                          <a:cs typeface="Arial" panose="020B0604020202020204" pitchFamily="34" charset="0"/>
                        </a:rPr>
                      </a:br>
                      <a:r>
                        <a:rPr lang="en-US" sz="17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76200" marR="76200" marT="38100" marB="3810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186949">
                <a:tc>
                  <a:txBody>
                    <a:bodyPr/>
                    <a:lstStyle/>
                    <a:p>
                      <a:endParaRPr lang="en-US" sz="1700" dirty="0">
                        <a:solidFill>
                          <a:srgbClr val="1F3A4E"/>
                        </a:solidFill>
                      </a:endParaRPr>
                    </a:p>
                  </a:txBody>
                  <a:tcPr marL="76200" marR="76200" marT="38100" marB="38100">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700" b="0" baseline="0" dirty="0">
                          <a:solidFill>
                            <a:schemeClr val="bg1"/>
                          </a:solidFill>
                          <a:latin typeface="Arial" panose="020B0604020202020204" pitchFamily="34" charset="0"/>
                          <a:cs typeface="Arial" panose="020B0604020202020204" pitchFamily="34" charset="0"/>
                        </a:rPr>
                      </a:br>
                      <a:r>
                        <a:rPr lang="en-US" sz="17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700" b="0" baseline="0" dirty="0">
                          <a:solidFill>
                            <a:schemeClr val="bg1"/>
                          </a:solidFill>
                          <a:latin typeface="Arial" panose="020B0604020202020204" pitchFamily="34" charset="0"/>
                          <a:cs typeface="Arial" panose="020B0604020202020204" pitchFamily="34" charset="0"/>
                        </a:rPr>
                      </a:br>
                      <a:r>
                        <a:rPr lang="en-US" sz="1700" b="0" baseline="0" dirty="0">
                          <a:solidFill>
                            <a:srgbClr val="FFC000"/>
                          </a:solidFill>
                          <a:latin typeface="Arial" panose="020B0604020202020204" pitchFamily="34" charset="0"/>
                          <a:cs typeface="Arial" panose="020B0604020202020204" pitchFamily="34" charset="0"/>
                        </a:rPr>
                        <a:t>-</a:t>
                      </a:r>
                      <a:r>
                        <a:rPr lang="en-US" sz="1700" b="0" baseline="0" dirty="0">
                          <a:solidFill>
                            <a:schemeClr val="bg1"/>
                          </a:solidFill>
                          <a:latin typeface="Arial" panose="020B0604020202020204" pitchFamily="34" charset="0"/>
                          <a:cs typeface="Arial" panose="020B0604020202020204" pitchFamily="34" charset="0"/>
                        </a:rPr>
                        <a:t> </a:t>
                      </a:r>
                      <a:r>
                        <a:rPr lang="en-US" sz="17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700" b="0" baseline="0" dirty="0">
                          <a:solidFill>
                            <a:schemeClr val="bg1"/>
                          </a:solidFill>
                          <a:latin typeface="Arial" panose="020B0604020202020204" pitchFamily="34" charset="0"/>
                          <a:cs typeface="Arial" panose="020B0604020202020204" pitchFamily="34" charset="0"/>
                        </a:rPr>
                      </a:br>
                      <a:r>
                        <a:rPr lang="en-US" sz="1700" b="0" baseline="0" dirty="0">
                          <a:solidFill>
                            <a:srgbClr val="FFC000"/>
                          </a:solidFill>
                          <a:latin typeface="Arial" panose="020B0604020202020204" pitchFamily="34" charset="0"/>
                          <a:cs typeface="Arial" panose="020B0604020202020204" pitchFamily="34" charset="0"/>
                        </a:rPr>
                        <a:t>-</a:t>
                      </a:r>
                      <a:r>
                        <a:rPr lang="en-US" sz="1700" b="0" baseline="0" dirty="0">
                          <a:solidFill>
                            <a:schemeClr val="bg1"/>
                          </a:solidFill>
                          <a:latin typeface="Arial" panose="020B0604020202020204" pitchFamily="34" charset="0"/>
                          <a:cs typeface="Arial" panose="020B0604020202020204" pitchFamily="34" charset="0"/>
                        </a:rPr>
                        <a:t> </a:t>
                      </a:r>
                      <a:r>
                        <a:rPr lang="en-US" sz="17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700" b="0" baseline="0" dirty="0">
                          <a:solidFill>
                            <a:schemeClr val="bg1"/>
                          </a:solidFill>
                          <a:latin typeface="Arial" panose="020B0604020202020204" pitchFamily="34" charset="0"/>
                          <a:cs typeface="Arial" panose="020B0604020202020204" pitchFamily="34" charset="0"/>
                        </a:rPr>
                      </a:br>
                      <a:r>
                        <a:rPr lang="en-US" sz="1700" b="0" baseline="0" dirty="0">
                          <a:solidFill>
                            <a:srgbClr val="FFC000"/>
                          </a:solidFill>
                          <a:latin typeface="Arial" panose="020B0604020202020204" pitchFamily="34" charset="0"/>
                          <a:cs typeface="Arial" panose="020B0604020202020204" pitchFamily="34" charset="0"/>
                        </a:rPr>
                        <a:t>-</a:t>
                      </a:r>
                      <a:r>
                        <a:rPr lang="en-US" sz="1700" b="0" baseline="0" dirty="0">
                          <a:solidFill>
                            <a:schemeClr val="bg1"/>
                          </a:solidFill>
                          <a:latin typeface="Arial" panose="020B0604020202020204" pitchFamily="34" charset="0"/>
                          <a:cs typeface="Arial" panose="020B0604020202020204" pitchFamily="34" charset="0"/>
                        </a:rPr>
                        <a:t> </a:t>
                      </a:r>
                      <a:r>
                        <a:rPr lang="en-US" sz="17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52400" marR="76200" marT="114300" marB="38100">
                    <a:solidFill>
                      <a:srgbClr val="010101"/>
                    </a:solidFill>
                  </a:tcPr>
                </a:tc>
                <a:extLst>
                  <a:ext uri="{0D108BD9-81ED-4DB2-BD59-A6C34878D82A}">
                    <a16:rowId xmlns:a16="http://schemas.microsoft.com/office/drawing/2014/main" val="10003"/>
                  </a:ext>
                </a:extLst>
              </a:tr>
              <a:tr h="2932613">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7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7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700" dirty="0">
                        <a:solidFill>
                          <a:srgbClr val="D9D9D9"/>
                        </a:solidFill>
                        <a:latin typeface="Arial" panose="020B0604020202020204" pitchFamily="34" charset="0"/>
                        <a:cs typeface="Arial" panose="020B0604020202020204" pitchFamily="34" charset="0"/>
                      </a:endParaRPr>
                    </a:p>
                  </a:txBody>
                  <a:tcPr marL="76200" marR="76200" marT="38100" marB="3810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9813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52400" marR="76200" marT="114300" marB="3810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910975">
                <a:tc gridSpan="2">
                  <a:txBody>
                    <a:bodyPr/>
                    <a:lstStyle/>
                    <a:p>
                      <a:endParaRPr lang="en-US" sz="1700" dirty="0">
                        <a:solidFill>
                          <a:schemeClr val="bg1"/>
                        </a:solidFill>
                        <a:latin typeface="Arial" panose="020B0604020202020204" pitchFamily="34" charset="0"/>
                        <a:cs typeface="Arial" panose="020B0604020202020204" pitchFamily="34" charset="0"/>
                      </a:endParaRPr>
                    </a:p>
                  </a:txBody>
                  <a:tcPr marL="152400" marR="76200" marT="114300" marB="3810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06689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700" noProof="0" dirty="0">
                          <a:solidFill>
                            <a:srgbClr val="D9D9D9"/>
                          </a:solidFill>
                          <a:latin typeface="Arial"/>
                          <a:cs typeface="Arial"/>
                        </a:rPr>
                        <a:t>Zoom in and look at your images at 100%-200% magnification. If they look clear, they will print well. </a:t>
                      </a:r>
                    </a:p>
                  </a:txBody>
                  <a:tcPr marL="152400" marR="76200" marT="114300" marB="3810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65605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700" noProof="0" dirty="0">
                        <a:solidFill>
                          <a:schemeClr val="bg1"/>
                        </a:solidFill>
                        <a:latin typeface="Arial"/>
                        <a:cs typeface="Arial"/>
                      </a:endParaRPr>
                    </a:p>
                  </a:txBody>
                  <a:tcPr marL="152400" marR="76200" marT="114300" marB="3810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88BF79A5-2E39-B244-8274-FC9BFF416B62}"/>
              </a:ext>
            </a:extLst>
          </p:cNvPr>
          <p:cNvGraphicFramePr>
            <a:graphicFrameLocks noGrp="1"/>
          </p:cNvGraphicFramePr>
          <p:nvPr userDrawn="1">
            <p:extLst>
              <p:ext uri="{D42A27DB-BD31-4B8C-83A1-F6EECF244321}">
                <p14:modId xmlns:p14="http://schemas.microsoft.com/office/powerpoint/2010/main" val="3505211518"/>
              </p:ext>
            </p:extLst>
          </p:nvPr>
        </p:nvGraphicFramePr>
        <p:xfrm>
          <a:off x="37246024" y="-70624"/>
          <a:ext cx="7858490" cy="27562559"/>
        </p:xfrm>
        <a:graphic>
          <a:graphicData uri="http://schemas.openxmlformats.org/drawingml/2006/table">
            <a:tbl>
              <a:tblPr firstRow="1" bandRow="1">
                <a:tableStyleId>{5C22544A-7EE6-4342-B048-85BDC9FD1C3A}</a:tableStyleId>
              </a:tblPr>
              <a:tblGrid>
                <a:gridCol w="2786529">
                  <a:extLst>
                    <a:ext uri="{9D8B030D-6E8A-4147-A177-3AD203B41FA5}">
                      <a16:colId xmlns:a16="http://schemas.microsoft.com/office/drawing/2014/main" val="20000"/>
                    </a:ext>
                  </a:extLst>
                </a:gridCol>
                <a:gridCol w="1151299">
                  <a:extLst>
                    <a:ext uri="{9D8B030D-6E8A-4147-A177-3AD203B41FA5}">
                      <a16:colId xmlns:a16="http://schemas.microsoft.com/office/drawing/2014/main" val="997673227"/>
                    </a:ext>
                  </a:extLst>
                </a:gridCol>
                <a:gridCol w="3920662">
                  <a:extLst>
                    <a:ext uri="{9D8B030D-6E8A-4147-A177-3AD203B41FA5}">
                      <a16:colId xmlns:a16="http://schemas.microsoft.com/office/drawing/2014/main" val="4164475170"/>
                    </a:ext>
                  </a:extLst>
                </a:gridCol>
              </a:tblGrid>
              <a:tr h="14636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300" b="0" spc="600" dirty="0">
                          <a:solidFill>
                            <a:srgbClr val="1F3A4E"/>
                          </a:solidFill>
                          <a:latin typeface="Arial Black" panose="020B0A04020102020204" pitchFamily="34" charset="0"/>
                        </a:rPr>
                        <a:t>QUICK START GUIDE</a:t>
                      </a:r>
                      <a:br>
                        <a:rPr lang="en-US" sz="33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300" b="1" spc="600" dirty="0">
                        <a:solidFill>
                          <a:schemeClr val="bg1"/>
                        </a:solidFill>
                        <a:latin typeface="Trebuchet MS" pitchFamily="34" charset="0"/>
                      </a:endParaRPr>
                    </a:p>
                  </a:txBody>
                  <a:tcPr marL="152400" marR="76200" marT="114300" marB="3810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35918">
                <a:tc gridSpan="3">
                  <a:txBody>
                    <a:bodyPr/>
                    <a:lstStyle/>
                    <a:p>
                      <a:pPr algn="l"/>
                      <a:r>
                        <a:rPr lang="en-US" sz="23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0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0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000" dirty="0">
                        <a:solidFill>
                          <a:srgbClr val="FFC000"/>
                        </a:solidFill>
                      </a:endParaRPr>
                    </a:p>
                    <a:p>
                      <a:pPr marL="0" indent="0" algn="l" defTabSz="114300"/>
                      <a:endParaRPr lang="en-US" sz="20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0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0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0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52400" marR="76200" marT="114300" marB="3810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056433">
                <a:tc gridSpan="3">
                  <a:txBody>
                    <a:bodyPr/>
                    <a:lstStyle/>
                    <a:p>
                      <a:r>
                        <a:rPr lang="en-US" sz="2300" b="1" dirty="0">
                          <a:solidFill>
                            <a:srgbClr val="FFC000"/>
                          </a:solidFill>
                          <a:latin typeface="Arial" panose="020B0604020202020204" pitchFamily="34" charset="0"/>
                          <a:cs typeface="Arial" panose="020B0604020202020204" pitchFamily="34" charset="0"/>
                        </a:rPr>
                        <a:t>How to change the column layout configuration</a:t>
                      </a:r>
                    </a:p>
                    <a:p>
                      <a:r>
                        <a:rPr lang="en-US" sz="20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000" dirty="0">
                          <a:solidFill>
                            <a:srgbClr val="D9D9D9"/>
                          </a:solidFill>
                          <a:latin typeface="Arial" panose="020B0604020202020204" pitchFamily="34" charset="0"/>
                          <a:cs typeface="Arial" panose="020B0604020202020204" pitchFamily="34" charset="0"/>
                        </a:rPr>
                        <a:t>You can see a tutorial here: </a:t>
                      </a:r>
                      <a:r>
                        <a:rPr lang="en-US" sz="2000" u="sng" dirty="0">
                          <a:solidFill>
                            <a:srgbClr val="FFC000"/>
                          </a:solidFill>
                          <a:latin typeface="Arial" panose="020B0604020202020204" pitchFamily="34" charset="0"/>
                          <a:cs typeface="Arial" panose="020B0604020202020204" pitchFamily="34" charset="0"/>
                        </a:rPr>
                        <a:t>https://</a:t>
                      </a:r>
                      <a:r>
                        <a:rPr lang="en-US" sz="2000" u="sng" dirty="0" err="1">
                          <a:solidFill>
                            <a:srgbClr val="FFC000"/>
                          </a:solidFill>
                          <a:latin typeface="Arial" panose="020B0604020202020204" pitchFamily="34" charset="0"/>
                          <a:cs typeface="Arial" panose="020B0604020202020204" pitchFamily="34" charset="0"/>
                        </a:rPr>
                        <a:t>www.posterpresentations.com</a:t>
                      </a:r>
                      <a:r>
                        <a:rPr lang="en-US" sz="2000" u="sng" dirty="0">
                          <a:solidFill>
                            <a:srgbClr val="FFC000"/>
                          </a:solidFill>
                          <a:latin typeface="Arial" panose="020B0604020202020204" pitchFamily="34" charset="0"/>
                          <a:cs typeface="Arial" panose="020B0604020202020204" pitchFamily="34" charset="0"/>
                        </a:rPr>
                        <a:t>/how-to-change-the-column-</a:t>
                      </a:r>
                      <a:r>
                        <a:rPr lang="en-US" sz="2000" u="sng" dirty="0" err="1">
                          <a:solidFill>
                            <a:srgbClr val="FFC000"/>
                          </a:solidFill>
                          <a:latin typeface="Arial" panose="020B0604020202020204" pitchFamily="34" charset="0"/>
                          <a:cs typeface="Arial" panose="020B0604020202020204" pitchFamily="34" charset="0"/>
                        </a:rPr>
                        <a:t>configuration.html</a:t>
                      </a:r>
                      <a:endParaRPr lang="en-US" sz="7200" u="sng" dirty="0">
                        <a:solidFill>
                          <a:srgbClr val="FFC000"/>
                        </a:solidFill>
                      </a:endParaRPr>
                    </a:p>
                  </a:txBody>
                  <a:tcPr marL="152400" marR="76200" marT="114300" marB="3810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31422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52400" marR="76200" marT="114300" marB="3810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panose="020B0604020202020204" pitchFamily="34" charset="0"/>
                          <a:cs typeface="Arial" panose="020B0604020202020204" pitchFamily="34" charset="0"/>
                        </a:rPr>
                        <a:t>The Quick Start</a:t>
                      </a:r>
                      <a:r>
                        <a:rPr lang="en-US" sz="2000" baseline="0" noProof="0" dirty="0">
                          <a:solidFill>
                            <a:srgbClr val="D9D9D9"/>
                          </a:solidFill>
                          <a:latin typeface="Arial" panose="020B0604020202020204" pitchFamily="34" charset="0"/>
                          <a:cs typeface="Arial" panose="020B0604020202020204" pitchFamily="34" charset="0"/>
                        </a:rPr>
                        <a:t> Guides</a:t>
                      </a:r>
                      <a:r>
                        <a:rPr lang="en-US" sz="2000" noProof="0" dirty="0">
                          <a:solidFill>
                            <a:srgbClr val="D9D9D9"/>
                          </a:solidFill>
                          <a:latin typeface="Arial" panose="020B0604020202020204" pitchFamily="34" charset="0"/>
                          <a:cs typeface="Arial" panose="020B0604020202020204" pitchFamily="34" charset="0"/>
                        </a:rPr>
                        <a:t> </a:t>
                      </a:r>
                      <a:r>
                        <a:rPr lang="en-US" sz="2000" u="sng" noProof="0" dirty="0">
                          <a:solidFill>
                            <a:srgbClr val="D9D9D9"/>
                          </a:solidFill>
                          <a:latin typeface="Arial" panose="020B0604020202020204" pitchFamily="34" charset="0"/>
                          <a:cs typeface="Arial" panose="020B0604020202020204" pitchFamily="34" charset="0"/>
                        </a:rPr>
                        <a:t>are outside the template’s printable area</a:t>
                      </a:r>
                      <a:r>
                        <a:rPr lang="en-US" sz="2000" noProof="0" dirty="0">
                          <a:solidFill>
                            <a:srgbClr val="D9D9D9"/>
                          </a:solidFill>
                          <a:latin typeface="Arial" panose="020B0604020202020204" pitchFamily="34" charset="0"/>
                          <a:cs typeface="Arial" panose="020B0604020202020204" pitchFamily="34" charset="0"/>
                        </a:rPr>
                        <a:t> and they will not be on the printed poster</a:t>
                      </a:r>
                      <a:r>
                        <a:rPr lang="en-US" sz="20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baseline="0" noProof="0" dirty="0">
                          <a:solidFill>
                            <a:srgbClr val="D9D9D9"/>
                          </a:solidFill>
                          <a:latin typeface="Arial" panose="020B0604020202020204" pitchFamily="34" charset="0"/>
                          <a:cs typeface="Arial" panose="020B0604020202020204" pitchFamily="34" charset="0"/>
                        </a:rPr>
                        <a:t>To hide the guides click on the </a:t>
                      </a:r>
                      <a:r>
                        <a:rPr lang="en-US" sz="2000" b="1" baseline="0" noProof="0" dirty="0">
                          <a:solidFill>
                            <a:srgbClr val="D9D9D9"/>
                          </a:solidFill>
                          <a:latin typeface="Arial" panose="020B0604020202020204" pitchFamily="34" charset="0"/>
                          <a:cs typeface="Arial" panose="020B0604020202020204" pitchFamily="34" charset="0"/>
                        </a:rPr>
                        <a:t>Home</a:t>
                      </a:r>
                      <a:r>
                        <a:rPr lang="en-US" sz="20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000" b="1"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000" b="1" baseline="0" noProof="0" dirty="0">
                          <a:solidFill>
                            <a:srgbClr val="D9D9D9"/>
                          </a:solidFill>
                          <a:latin typeface="Arial" panose="020B0604020202020204" pitchFamily="34" charset="0"/>
                          <a:cs typeface="Arial" panose="020B0604020202020204" pitchFamily="34" charset="0"/>
                        </a:rPr>
                        <a:t>Without Guides </a:t>
                      </a:r>
                      <a:r>
                        <a:rPr lang="en-US" sz="2000" b="0" baseline="0" noProof="0" dirty="0">
                          <a:solidFill>
                            <a:srgbClr val="D9D9D9"/>
                          </a:solidFill>
                          <a:latin typeface="Arial" panose="020B0604020202020204" pitchFamily="34" charset="0"/>
                          <a:cs typeface="Arial" panose="020B0604020202020204" pitchFamily="34" charset="0"/>
                        </a:rPr>
                        <a:t>layout</a:t>
                      </a:r>
                      <a:r>
                        <a:rPr lang="en-US" sz="2000" baseline="0" noProof="0" dirty="0">
                          <a:solidFill>
                            <a:srgbClr val="D9D9D9"/>
                          </a:solidFill>
                          <a:latin typeface="Arial" panose="020B0604020202020204" pitchFamily="34" charset="0"/>
                          <a:cs typeface="Arial" panose="020B0604020202020204" pitchFamily="34" charset="0"/>
                        </a:rPr>
                        <a:t>.</a:t>
                      </a:r>
                      <a:endParaRPr lang="en-US" sz="20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52400" marR="76200" marT="114300" marB="38100">
                    <a:solidFill>
                      <a:srgbClr val="010101"/>
                    </a:solidFill>
                  </a:tcPr>
                </a:tc>
                <a:extLst>
                  <a:ext uri="{0D108BD9-81ED-4DB2-BD59-A6C34878D82A}">
                    <a16:rowId xmlns:a16="http://schemas.microsoft.com/office/drawing/2014/main" val="10005"/>
                  </a:ext>
                </a:extLst>
              </a:tr>
              <a:tr h="240693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52400" marR="76200" marT="114300" marB="3810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151188">
                <a:tc gridSpan="2">
                  <a:txBody>
                    <a:bodyPr/>
                    <a:lstStyle/>
                    <a:p>
                      <a:r>
                        <a:rPr lang="en-US" sz="2300" b="1" dirty="0">
                          <a:solidFill>
                            <a:srgbClr val="FFC000"/>
                          </a:solidFill>
                          <a:latin typeface="Arial" panose="020B0604020202020204" pitchFamily="34" charset="0"/>
                          <a:cs typeface="Arial" panose="020B0604020202020204" pitchFamily="34" charset="0"/>
                        </a:rPr>
                        <a:t>How to</a:t>
                      </a:r>
                      <a:r>
                        <a:rPr lang="en-US" sz="2300" b="1" baseline="0" dirty="0">
                          <a:solidFill>
                            <a:srgbClr val="FFC000"/>
                          </a:solidFill>
                          <a:latin typeface="Arial" panose="020B0604020202020204" pitchFamily="34" charset="0"/>
                          <a:cs typeface="Arial" panose="020B0604020202020204" pitchFamily="34" charset="0"/>
                        </a:rPr>
                        <a:t> preview your poster prior to printing</a:t>
                      </a:r>
                      <a:endParaRPr lang="en-US" sz="2300" b="1" dirty="0">
                        <a:solidFill>
                          <a:srgbClr val="FFC000"/>
                        </a:solidFill>
                        <a:latin typeface="Arial" panose="020B0604020202020204" pitchFamily="34" charset="0"/>
                        <a:cs typeface="Arial" panose="020B0604020202020204" pitchFamily="34" charset="0"/>
                      </a:endParaRPr>
                    </a:p>
                    <a:p>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52400" marR="76200" marT="114300" marB="38100">
                    <a:solidFill>
                      <a:srgbClr val="010101"/>
                    </a:solidFill>
                  </a:tcPr>
                </a:tc>
                <a:tc hMerge="1">
                  <a:txBody>
                    <a:bodyPr/>
                    <a:lstStyle/>
                    <a:p>
                      <a:endParaRPr lang="en-US"/>
                    </a:p>
                  </a:txBody>
                  <a:tcPr/>
                </a:tc>
                <a:tc>
                  <a:txBody>
                    <a:bodyPr/>
                    <a:lstStyle/>
                    <a:p>
                      <a:pPr algn="ctr"/>
                      <a:r>
                        <a:rPr lang="en-US" sz="9600" b="1" dirty="0">
                          <a:solidFill>
                            <a:srgbClr val="D9D9D9"/>
                          </a:solidFill>
                          <a:latin typeface="Arial" panose="020B0604020202020204" pitchFamily="34" charset="0"/>
                          <a:cs typeface="Arial" panose="020B0604020202020204" pitchFamily="34" charset="0"/>
                        </a:rPr>
                        <a:t>F5</a:t>
                      </a:r>
                      <a:r>
                        <a:rPr lang="en-US" sz="2000" baseline="0" dirty="0">
                          <a:solidFill>
                            <a:srgbClr val="D9D9D9"/>
                          </a:solidFill>
                          <a:latin typeface="Arial" panose="020B0604020202020204" pitchFamily="34" charset="0"/>
                          <a:cs typeface="Arial" panose="020B0604020202020204" pitchFamily="34" charset="0"/>
                        </a:rPr>
                        <a:t> </a:t>
                      </a:r>
                      <a:endParaRPr lang="en-US" sz="7200" dirty="0"/>
                    </a:p>
                  </a:txBody>
                  <a:tcPr marL="152400" marR="76200" marT="114300" marB="38100" anchor="ctr">
                    <a:solidFill>
                      <a:schemeClr val="tx1">
                        <a:lumMod val="95000"/>
                        <a:lumOff val="5000"/>
                      </a:schemeClr>
                    </a:solidFill>
                  </a:tcPr>
                </a:tc>
                <a:extLst>
                  <a:ext uri="{0D108BD9-81ED-4DB2-BD59-A6C34878D82A}">
                    <a16:rowId xmlns:a16="http://schemas.microsoft.com/office/drawing/2014/main" val="10006"/>
                  </a:ext>
                </a:extLst>
              </a:tr>
              <a:tr h="472834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3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When you are ready to have your poster printed go online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and click on the "</a:t>
                      </a:r>
                      <a:r>
                        <a:rPr lang="en-US" sz="2000" noProof="0" dirty="0">
                          <a:solidFill>
                            <a:srgbClr val="FFC000"/>
                          </a:solidFill>
                          <a:latin typeface="Arial"/>
                          <a:cs typeface="Arial"/>
                        </a:rPr>
                        <a:t>Order Your Poster</a:t>
                      </a:r>
                      <a:r>
                        <a:rPr lang="en-US" sz="20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000" noProof="0" dirty="0">
                          <a:solidFill>
                            <a:srgbClr val="D9D9D9"/>
                          </a:solidFill>
                          <a:latin typeface="Arial"/>
                          <a:cs typeface="Arial"/>
                        </a:rPr>
                      </a:br>
                      <a:r>
                        <a:rPr lang="en-US" sz="2000" noProof="0" dirty="0">
                          <a:solidFill>
                            <a:srgbClr val="D9D9D9"/>
                          </a:solidFill>
                          <a:latin typeface="Arial"/>
                          <a:cs typeface="Arial"/>
                        </a:rPr>
                        <a:t>Go to </a:t>
                      </a:r>
                      <a:r>
                        <a:rPr lang="en-US" sz="2000" noProof="0" dirty="0" err="1">
                          <a:solidFill>
                            <a:srgbClr val="FFC000"/>
                          </a:solidFill>
                          <a:latin typeface="Arial"/>
                          <a:cs typeface="Arial"/>
                        </a:rPr>
                        <a:t>PosterPresentations.com</a:t>
                      </a:r>
                      <a:r>
                        <a:rPr lang="en-US" sz="2000" noProof="0" dirty="0">
                          <a:solidFill>
                            <a:srgbClr val="D9D9D9"/>
                          </a:solidFill>
                          <a:latin typeface="Arial"/>
                          <a:cs typeface="Arial"/>
                        </a:rPr>
                        <a:t> for more information.</a:t>
                      </a:r>
                    </a:p>
                  </a:txBody>
                  <a:tcPr marL="152400" marR="76200" marT="114300" marB="3810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128982">
                <a:tc gridSpan="3">
                  <a:txBody>
                    <a:bodyPr/>
                    <a:lstStyle/>
                    <a:p>
                      <a:endParaRPr lang="en-US" sz="2000" dirty="0">
                        <a:solidFill>
                          <a:srgbClr val="1F3A4E"/>
                        </a:solidFill>
                      </a:endParaRPr>
                    </a:p>
                  </a:txBody>
                  <a:tcPr marL="152400" marR="76200" marT="114300" marB="3810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676837">
                <a:tc>
                  <a:txBody>
                    <a:bodyPr/>
                    <a:lstStyle/>
                    <a:p>
                      <a:pPr>
                        <a:lnSpc>
                          <a:spcPts val="2600"/>
                        </a:lnSpc>
                      </a:pPr>
                      <a:r>
                        <a:rPr lang="en-US" sz="1700" dirty="0">
                          <a:solidFill>
                            <a:schemeClr val="bg1">
                              <a:lumMod val="85000"/>
                            </a:schemeClr>
                          </a:solidFill>
                          <a:latin typeface="Arial"/>
                          <a:cs typeface="Arial"/>
                        </a:rPr>
                        <a:t>© 2019</a:t>
                      </a:r>
                      <a:r>
                        <a:rPr lang="en-US" sz="1700" baseline="0" dirty="0">
                          <a:solidFill>
                            <a:schemeClr val="bg1">
                              <a:lumMod val="85000"/>
                            </a:schemeClr>
                          </a:solidFill>
                          <a:latin typeface="Arial"/>
                          <a:cs typeface="Arial"/>
                        </a:rPr>
                        <a:t> </a:t>
                      </a:r>
                      <a:r>
                        <a:rPr lang="en-US" sz="1700" dirty="0" err="1">
                          <a:solidFill>
                            <a:schemeClr val="bg1">
                              <a:lumMod val="85000"/>
                            </a:schemeClr>
                          </a:solidFill>
                          <a:latin typeface="Arial"/>
                          <a:cs typeface="Arial"/>
                        </a:rPr>
                        <a:t>PosterPresentations.com</a:t>
                      </a:r>
                      <a:br>
                        <a:rPr lang="en-US" sz="1700" dirty="0">
                          <a:solidFill>
                            <a:schemeClr val="bg1">
                              <a:lumMod val="85000"/>
                            </a:schemeClr>
                          </a:solidFill>
                          <a:latin typeface="Arial"/>
                          <a:cs typeface="Arial"/>
                        </a:rPr>
                      </a:br>
                      <a:r>
                        <a:rPr lang="en-US" sz="1700" dirty="0">
                          <a:solidFill>
                            <a:schemeClr val="bg1">
                              <a:lumMod val="85000"/>
                            </a:schemeClr>
                          </a:solidFill>
                          <a:latin typeface="Arial"/>
                          <a:cs typeface="Arial"/>
                        </a:rPr>
                        <a:t>2117 Fourth Street ,</a:t>
                      </a:r>
                      <a:r>
                        <a:rPr lang="en-US" sz="1700" baseline="0" dirty="0">
                          <a:solidFill>
                            <a:schemeClr val="bg1">
                              <a:lumMod val="85000"/>
                            </a:schemeClr>
                          </a:solidFill>
                          <a:latin typeface="Arial"/>
                          <a:cs typeface="Arial"/>
                        </a:rPr>
                        <a:t> STE C        </a:t>
                      </a:r>
                    </a:p>
                    <a:p>
                      <a:pPr>
                        <a:lnSpc>
                          <a:spcPts val="2600"/>
                        </a:lnSpc>
                      </a:pPr>
                      <a:r>
                        <a:rPr lang="en-US" sz="1700" baseline="0" dirty="0">
                          <a:solidFill>
                            <a:schemeClr val="bg1">
                              <a:lumMod val="85000"/>
                            </a:schemeClr>
                          </a:solidFill>
                          <a:latin typeface="Arial"/>
                          <a:cs typeface="Arial"/>
                        </a:rPr>
                        <a:t>Berkeley CA 94710 USA</a:t>
                      </a:r>
                      <a:endParaRPr lang="en-US" sz="1700" dirty="0">
                        <a:solidFill>
                          <a:schemeClr val="bg1">
                            <a:lumMod val="85000"/>
                          </a:schemeClr>
                        </a:solidFill>
                        <a:latin typeface="Arial"/>
                        <a:cs typeface="Arial"/>
                      </a:endParaRPr>
                    </a:p>
                  </a:txBody>
                  <a:tcPr marL="152400" marR="76200" marT="114300" marB="3810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D0D0D0"/>
                          </a:solidFill>
                          <a:latin typeface="Arial"/>
                          <a:cs typeface="Arial"/>
                        </a:rPr>
                        <a:t>For complete tutorials</a:t>
                      </a:r>
                      <a:r>
                        <a:rPr lang="en-US" sz="20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500" b="1" dirty="0">
                          <a:solidFill>
                            <a:srgbClr val="FFC000"/>
                          </a:solidFill>
                          <a:latin typeface="Arial"/>
                          <a:cs typeface="Arial"/>
                        </a:rPr>
                        <a:t>https://</a:t>
                      </a:r>
                      <a:r>
                        <a:rPr lang="en-US" sz="1500" b="1" dirty="0" err="1">
                          <a:solidFill>
                            <a:srgbClr val="FFC000"/>
                          </a:solidFill>
                          <a:latin typeface="Arial"/>
                          <a:cs typeface="Arial"/>
                        </a:rPr>
                        <a:t>www.posterpresentations.com</a:t>
                      </a:r>
                      <a:r>
                        <a:rPr lang="en-US" sz="1500" b="1" dirty="0">
                          <a:solidFill>
                            <a:srgbClr val="FFC000"/>
                          </a:solidFill>
                          <a:latin typeface="Arial"/>
                          <a:cs typeface="Arial"/>
                        </a:rPr>
                        <a:t>/</a:t>
                      </a:r>
                      <a:r>
                        <a:rPr lang="en-US" sz="1500" b="1" dirty="0" err="1">
                          <a:solidFill>
                            <a:srgbClr val="FFC000"/>
                          </a:solidFill>
                          <a:latin typeface="Arial"/>
                          <a:cs typeface="Arial"/>
                        </a:rPr>
                        <a:t>helpdesk.html</a:t>
                      </a:r>
                      <a:endParaRPr lang="en-US" sz="1500" dirty="0">
                        <a:solidFill>
                          <a:schemeClr val="bg1">
                            <a:lumMod val="85000"/>
                          </a:schemeClr>
                        </a:solidFill>
                        <a:latin typeface="Arial"/>
                        <a:cs typeface="Arial"/>
                      </a:endParaRPr>
                    </a:p>
                  </a:txBody>
                  <a:tcPr marL="152400" marR="76200" marT="114300" marB="3810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5" name="Rectangle 36">
            <a:extLst>
              <a:ext uri="{FF2B5EF4-FFF2-40B4-BE49-F238E27FC236}">
                <a16:creationId xmlns:a16="http://schemas.microsoft.com/office/drawing/2014/main" id="{44198780-5DB9-5E40-8722-03526D764558}"/>
              </a:ext>
            </a:extLst>
          </p:cNvPr>
          <p:cNvSpPr>
            <a:spLocks noChangeArrowheads="1"/>
          </p:cNvSpPr>
          <p:nvPr userDrawn="1"/>
        </p:nvSpPr>
        <p:spPr bwMode="auto">
          <a:xfrm>
            <a:off x="0" y="25992942"/>
            <a:ext cx="36576000" cy="1439058"/>
          </a:xfrm>
          <a:prstGeom prst="rect">
            <a:avLst/>
          </a:prstGeom>
          <a:solidFill>
            <a:schemeClr val="accent1">
              <a:lumMod val="50000"/>
            </a:schemeClr>
          </a:solidFill>
          <a:ln w="9525">
            <a:noFill/>
            <a:miter lim="800000"/>
            <a:headEnd/>
            <a:tailEnd/>
          </a:ln>
          <a:effectLst/>
        </p:spPr>
        <p:txBody>
          <a:bodyPr wrap="none" lIns="216738" tIns="108369" rIns="216738" bIns="108369" anchor="ctr"/>
          <a:lstStyle/>
          <a:p>
            <a:pPr>
              <a:defRPr/>
            </a:pPr>
            <a:endParaRPr lang="en-US" sz="11648" dirty="0"/>
          </a:p>
        </p:txBody>
      </p:sp>
      <p:sp>
        <p:nvSpPr>
          <p:cNvPr id="6" name="Rectangle 36">
            <a:extLst>
              <a:ext uri="{FF2B5EF4-FFF2-40B4-BE49-F238E27FC236}">
                <a16:creationId xmlns:a16="http://schemas.microsoft.com/office/drawing/2014/main" id="{453E21BB-F49E-EE47-ADE9-955A7E3A79FB}"/>
              </a:ext>
            </a:extLst>
          </p:cNvPr>
          <p:cNvSpPr>
            <a:spLocks noChangeArrowheads="1"/>
          </p:cNvSpPr>
          <p:nvPr userDrawn="1"/>
        </p:nvSpPr>
        <p:spPr bwMode="auto">
          <a:xfrm>
            <a:off x="0" y="-13195"/>
            <a:ext cx="36576000" cy="4322435"/>
          </a:xfrm>
          <a:prstGeom prst="rect">
            <a:avLst/>
          </a:prstGeom>
          <a:solidFill>
            <a:schemeClr val="accent1">
              <a:lumMod val="50000"/>
            </a:schemeClr>
          </a:solidFill>
          <a:ln w="9525">
            <a:noFill/>
            <a:miter lim="800000"/>
            <a:headEnd/>
            <a:tailEnd/>
          </a:ln>
          <a:effectLst/>
        </p:spPr>
        <p:txBody>
          <a:bodyPr wrap="none" lIns="216738" tIns="108369" rIns="216738" bIns="108369" anchor="ctr"/>
          <a:lstStyle/>
          <a:p>
            <a:pPr>
              <a:defRPr/>
            </a:pPr>
            <a:endParaRPr lang="en-US" sz="11648" dirty="0"/>
          </a:p>
        </p:txBody>
      </p:sp>
      <p:sp>
        <p:nvSpPr>
          <p:cNvPr id="7" name="Rounded Rectangle 6">
            <a:extLst>
              <a:ext uri="{FF2B5EF4-FFF2-40B4-BE49-F238E27FC236}">
                <a16:creationId xmlns:a16="http://schemas.microsoft.com/office/drawing/2014/main" id="{A7559533-AD88-8642-9300-C83D37E7A9BF}"/>
              </a:ext>
            </a:extLst>
          </p:cNvPr>
          <p:cNvSpPr/>
          <p:nvPr userDrawn="1"/>
        </p:nvSpPr>
        <p:spPr>
          <a:xfrm>
            <a:off x="609598" y="3446386"/>
            <a:ext cx="35356803" cy="23069954"/>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48"/>
          </a:p>
        </p:txBody>
      </p:sp>
      <p:sp>
        <p:nvSpPr>
          <p:cNvPr id="8" name="Text Box 14">
            <a:extLst>
              <a:ext uri="{FF2B5EF4-FFF2-40B4-BE49-F238E27FC236}">
                <a16:creationId xmlns:a16="http://schemas.microsoft.com/office/drawing/2014/main" id="{35831BAD-5FF5-1C40-AEDA-535B801E7C68}"/>
              </a:ext>
            </a:extLst>
          </p:cNvPr>
          <p:cNvSpPr txBox="1">
            <a:spLocks noChangeArrowheads="1"/>
          </p:cNvSpPr>
          <p:nvPr userDrawn="1"/>
        </p:nvSpPr>
        <p:spPr bwMode="auto">
          <a:xfrm>
            <a:off x="609598" y="26712471"/>
            <a:ext cx="2095500" cy="284786"/>
          </a:xfrm>
          <a:prstGeom prst="rect">
            <a:avLst/>
          </a:prstGeom>
          <a:noFill/>
          <a:ln w="9525">
            <a:noFill/>
            <a:miter lim="800000"/>
            <a:headEnd/>
            <a:tailEnd/>
          </a:ln>
          <a:effectLst/>
        </p:spPr>
        <p:txBody>
          <a:bodyPr lIns="76053" tIns="38019" rIns="76053" bIns="38019">
            <a:spAutoFit/>
          </a:bodyPr>
          <a:lstStyle/>
          <a:p>
            <a:pPr eaLnBrk="0" hangingPunct="0">
              <a:lnSpc>
                <a:spcPct val="65000"/>
              </a:lnSpc>
              <a:spcBef>
                <a:spcPct val="50000"/>
              </a:spcBef>
              <a:defRPr/>
            </a:pPr>
            <a:r>
              <a:rPr lang="en-US" sz="41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1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657270" rtl="0" eaLnBrk="1" latinLnBrk="0" hangingPunct="1">
        <a:spcBef>
          <a:spcPct val="0"/>
        </a:spcBef>
        <a:buNone/>
        <a:defRPr sz="7333"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33"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5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666"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166" kern="1200">
          <a:solidFill>
            <a:schemeClr val="tx1"/>
          </a:solidFill>
          <a:latin typeface="+mn-lt"/>
          <a:ea typeface="+mn-ea"/>
          <a:cs typeface="+mn-cs"/>
        </a:defRPr>
      </a:lvl1pPr>
      <a:lvl2pPr marL="1828636" algn="l" defTabSz="3657270" rtl="0" eaLnBrk="1" latinLnBrk="0" hangingPunct="1">
        <a:defRPr sz="7166" kern="1200">
          <a:solidFill>
            <a:schemeClr val="tx1"/>
          </a:solidFill>
          <a:latin typeface="+mn-lt"/>
          <a:ea typeface="+mn-ea"/>
          <a:cs typeface="+mn-cs"/>
        </a:defRPr>
      </a:lvl2pPr>
      <a:lvl3pPr marL="3657270" algn="l" defTabSz="3657270" rtl="0" eaLnBrk="1" latinLnBrk="0" hangingPunct="1">
        <a:defRPr sz="7166" kern="1200">
          <a:solidFill>
            <a:schemeClr val="tx1"/>
          </a:solidFill>
          <a:latin typeface="+mn-lt"/>
          <a:ea typeface="+mn-ea"/>
          <a:cs typeface="+mn-cs"/>
        </a:defRPr>
      </a:lvl3pPr>
      <a:lvl4pPr marL="5485906" algn="l" defTabSz="3657270" rtl="0" eaLnBrk="1" latinLnBrk="0" hangingPunct="1">
        <a:defRPr sz="7166" kern="1200">
          <a:solidFill>
            <a:schemeClr val="tx1"/>
          </a:solidFill>
          <a:latin typeface="+mn-lt"/>
          <a:ea typeface="+mn-ea"/>
          <a:cs typeface="+mn-cs"/>
        </a:defRPr>
      </a:lvl4pPr>
      <a:lvl5pPr marL="7314542" algn="l" defTabSz="3657270" rtl="0" eaLnBrk="1" latinLnBrk="0" hangingPunct="1">
        <a:defRPr sz="7166" kern="1200">
          <a:solidFill>
            <a:schemeClr val="tx1"/>
          </a:solidFill>
          <a:latin typeface="+mn-lt"/>
          <a:ea typeface="+mn-ea"/>
          <a:cs typeface="+mn-cs"/>
        </a:defRPr>
      </a:lvl5pPr>
      <a:lvl6pPr marL="9143178" algn="l" defTabSz="3657270" rtl="0" eaLnBrk="1" latinLnBrk="0" hangingPunct="1">
        <a:defRPr sz="7166" kern="1200">
          <a:solidFill>
            <a:schemeClr val="tx1"/>
          </a:solidFill>
          <a:latin typeface="+mn-lt"/>
          <a:ea typeface="+mn-ea"/>
          <a:cs typeface="+mn-cs"/>
        </a:defRPr>
      </a:lvl6pPr>
      <a:lvl7pPr marL="10971814" algn="l" defTabSz="3657270" rtl="0" eaLnBrk="1" latinLnBrk="0" hangingPunct="1">
        <a:defRPr sz="7166" kern="1200">
          <a:solidFill>
            <a:schemeClr val="tx1"/>
          </a:solidFill>
          <a:latin typeface="+mn-lt"/>
          <a:ea typeface="+mn-ea"/>
          <a:cs typeface="+mn-cs"/>
        </a:defRPr>
      </a:lvl7pPr>
      <a:lvl8pPr marL="12800448" algn="l" defTabSz="3657270" rtl="0" eaLnBrk="1" latinLnBrk="0" hangingPunct="1">
        <a:defRPr sz="7166" kern="1200">
          <a:solidFill>
            <a:schemeClr val="tx1"/>
          </a:solidFill>
          <a:latin typeface="+mn-lt"/>
          <a:ea typeface="+mn-ea"/>
          <a:cs typeface="+mn-cs"/>
        </a:defRPr>
      </a:lvl8pPr>
      <a:lvl9pPr marL="14629084" algn="l" defTabSz="3657270" rtl="0" eaLnBrk="1" latinLnBrk="0" hangingPunct="1">
        <a:defRPr sz="71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44198780-5DB9-5E40-8722-03526D764558}"/>
              </a:ext>
            </a:extLst>
          </p:cNvPr>
          <p:cNvSpPr>
            <a:spLocks noChangeArrowheads="1"/>
          </p:cNvSpPr>
          <p:nvPr userDrawn="1"/>
        </p:nvSpPr>
        <p:spPr bwMode="auto">
          <a:xfrm>
            <a:off x="0" y="25992942"/>
            <a:ext cx="36576000" cy="1439058"/>
          </a:xfrm>
          <a:prstGeom prst="rect">
            <a:avLst/>
          </a:prstGeom>
          <a:solidFill>
            <a:schemeClr val="accent1">
              <a:lumMod val="50000"/>
            </a:schemeClr>
          </a:solidFill>
          <a:ln w="9525">
            <a:noFill/>
            <a:miter lim="800000"/>
            <a:headEnd/>
            <a:tailEnd/>
          </a:ln>
          <a:effectLst/>
        </p:spPr>
        <p:txBody>
          <a:bodyPr wrap="none" lIns="216738" tIns="108369" rIns="216738" bIns="108369" anchor="ctr"/>
          <a:lstStyle/>
          <a:p>
            <a:pPr>
              <a:defRPr/>
            </a:pPr>
            <a:endParaRPr lang="en-US" sz="11648" dirty="0"/>
          </a:p>
        </p:txBody>
      </p:sp>
      <p:sp>
        <p:nvSpPr>
          <p:cNvPr id="6" name="Rectangle 36">
            <a:extLst>
              <a:ext uri="{FF2B5EF4-FFF2-40B4-BE49-F238E27FC236}">
                <a16:creationId xmlns:a16="http://schemas.microsoft.com/office/drawing/2014/main" id="{453E21BB-F49E-EE47-ADE9-955A7E3A79FB}"/>
              </a:ext>
            </a:extLst>
          </p:cNvPr>
          <p:cNvSpPr>
            <a:spLocks noChangeArrowheads="1"/>
          </p:cNvSpPr>
          <p:nvPr userDrawn="1"/>
        </p:nvSpPr>
        <p:spPr bwMode="auto">
          <a:xfrm>
            <a:off x="0" y="-13195"/>
            <a:ext cx="36576000" cy="4322435"/>
          </a:xfrm>
          <a:prstGeom prst="rect">
            <a:avLst/>
          </a:prstGeom>
          <a:solidFill>
            <a:schemeClr val="accent1">
              <a:lumMod val="50000"/>
            </a:schemeClr>
          </a:solidFill>
          <a:ln w="9525">
            <a:noFill/>
            <a:miter lim="800000"/>
            <a:headEnd/>
            <a:tailEnd/>
          </a:ln>
          <a:effectLst/>
        </p:spPr>
        <p:txBody>
          <a:bodyPr wrap="none" lIns="216738" tIns="108369" rIns="216738" bIns="108369" anchor="ctr"/>
          <a:lstStyle/>
          <a:p>
            <a:pPr>
              <a:defRPr/>
            </a:pPr>
            <a:endParaRPr lang="en-US" sz="11648" dirty="0"/>
          </a:p>
        </p:txBody>
      </p:sp>
      <p:sp>
        <p:nvSpPr>
          <p:cNvPr id="7" name="Rounded Rectangle 6">
            <a:extLst>
              <a:ext uri="{FF2B5EF4-FFF2-40B4-BE49-F238E27FC236}">
                <a16:creationId xmlns:a16="http://schemas.microsoft.com/office/drawing/2014/main" id="{A7559533-AD88-8642-9300-C83D37E7A9BF}"/>
              </a:ext>
            </a:extLst>
          </p:cNvPr>
          <p:cNvSpPr/>
          <p:nvPr userDrawn="1"/>
        </p:nvSpPr>
        <p:spPr>
          <a:xfrm>
            <a:off x="609598" y="3446386"/>
            <a:ext cx="35356803" cy="23069954"/>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48"/>
          </a:p>
        </p:txBody>
      </p:sp>
      <p:sp>
        <p:nvSpPr>
          <p:cNvPr id="8" name="Text Box 14">
            <a:extLst>
              <a:ext uri="{FF2B5EF4-FFF2-40B4-BE49-F238E27FC236}">
                <a16:creationId xmlns:a16="http://schemas.microsoft.com/office/drawing/2014/main" id="{35831BAD-5FF5-1C40-AEDA-535B801E7C68}"/>
              </a:ext>
            </a:extLst>
          </p:cNvPr>
          <p:cNvSpPr txBox="1">
            <a:spLocks noChangeArrowheads="1"/>
          </p:cNvSpPr>
          <p:nvPr userDrawn="1"/>
        </p:nvSpPr>
        <p:spPr bwMode="auto">
          <a:xfrm>
            <a:off x="609598" y="26712471"/>
            <a:ext cx="2095500" cy="284786"/>
          </a:xfrm>
          <a:prstGeom prst="rect">
            <a:avLst/>
          </a:prstGeom>
          <a:noFill/>
          <a:ln w="9525">
            <a:noFill/>
            <a:miter lim="800000"/>
            <a:headEnd/>
            <a:tailEnd/>
          </a:ln>
          <a:effectLst/>
        </p:spPr>
        <p:txBody>
          <a:bodyPr lIns="76053" tIns="38019" rIns="76053" bIns="38019">
            <a:spAutoFit/>
          </a:bodyPr>
          <a:lstStyle/>
          <a:p>
            <a:pPr eaLnBrk="0" hangingPunct="0">
              <a:lnSpc>
                <a:spcPct val="65000"/>
              </a:lnSpc>
              <a:spcBef>
                <a:spcPct val="50000"/>
              </a:spcBef>
              <a:defRPr/>
            </a:pPr>
            <a:r>
              <a:rPr lang="en-US" sz="41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17"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003931702"/>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657270" rtl="0" eaLnBrk="1" latinLnBrk="0" hangingPunct="1">
        <a:spcBef>
          <a:spcPct val="0"/>
        </a:spcBef>
        <a:buNone/>
        <a:defRPr sz="7333" kern="1200">
          <a:solidFill>
            <a:schemeClr val="bg1"/>
          </a:solidFill>
          <a:latin typeface="Trebuchet MS" pitchFamily="34" charset="0"/>
          <a:ea typeface="+mj-ea"/>
          <a:cs typeface="+mj-cs"/>
        </a:defRPr>
      </a:lvl1pPr>
    </p:titleStyle>
    <p:bodyStyle>
      <a:lvl1pPr marL="1371477" indent="-1371477" algn="l" defTabSz="3657270" rtl="0" eaLnBrk="1" latinLnBrk="0" hangingPunct="1">
        <a:spcBef>
          <a:spcPct val="20000"/>
        </a:spcBef>
        <a:buFont typeface="Arial" pitchFamily="34" charset="0"/>
        <a:buChar char="•"/>
        <a:defRPr sz="12833" kern="1200">
          <a:solidFill>
            <a:schemeClr val="tx1"/>
          </a:solidFill>
          <a:latin typeface="+mn-lt"/>
          <a:ea typeface="+mn-ea"/>
          <a:cs typeface="+mn-cs"/>
        </a:defRPr>
      </a:lvl1pPr>
      <a:lvl2pPr marL="2971533" indent="-1142897" algn="l" defTabSz="3657270" rtl="0" eaLnBrk="1" latinLnBrk="0" hangingPunct="1">
        <a:spcBef>
          <a:spcPct val="20000"/>
        </a:spcBef>
        <a:buFont typeface="Arial" pitchFamily="34" charset="0"/>
        <a:buChar char="–"/>
        <a:defRPr sz="1125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666"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57270" rtl="0" eaLnBrk="1" latinLnBrk="0" hangingPunct="1">
        <a:defRPr sz="7166" kern="1200">
          <a:solidFill>
            <a:schemeClr val="tx1"/>
          </a:solidFill>
          <a:latin typeface="+mn-lt"/>
          <a:ea typeface="+mn-ea"/>
          <a:cs typeface="+mn-cs"/>
        </a:defRPr>
      </a:lvl1pPr>
      <a:lvl2pPr marL="1828636" algn="l" defTabSz="3657270" rtl="0" eaLnBrk="1" latinLnBrk="0" hangingPunct="1">
        <a:defRPr sz="7166" kern="1200">
          <a:solidFill>
            <a:schemeClr val="tx1"/>
          </a:solidFill>
          <a:latin typeface="+mn-lt"/>
          <a:ea typeface="+mn-ea"/>
          <a:cs typeface="+mn-cs"/>
        </a:defRPr>
      </a:lvl2pPr>
      <a:lvl3pPr marL="3657270" algn="l" defTabSz="3657270" rtl="0" eaLnBrk="1" latinLnBrk="0" hangingPunct="1">
        <a:defRPr sz="7166" kern="1200">
          <a:solidFill>
            <a:schemeClr val="tx1"/>
          </a:solidFill>
          <a:latin typeface="+mn-lt"/>
          <a:ea typeface="+mn-ea"/>
          <a:cs typeface="+mn-cs"/>
        </a:defRPr>
      </a:lvl3pPr>
      <a:lvl4pPr marL="5485906" algn="l" defTabSz="3657270" rtl="0" eaLnBrk="1" latinLnBrk="0" hangingPunct="1">
        <a:defRPr sz="7166" kern="1200">
          <a:solidFill>
            <a:schemeClr val="tx1"/>
          </a:solidFill>
          <a:latin typeface="+mn-lt"/>
          <a:ea typeface="+mn-ea"/>
          <a:cs typeface="+mn-cs"/>
        </a:defRPr>
      </a:lvl4pPr>
      <a:lvl5pPr marL="7314542" algn="l" defTabSz="3657270" rtl="0" eaLnBrk="1" latinLnBrk="0" hangingPunct="1">
        <a:defRPr sz="7166" kern="1200">
          <a:solidFill>
            <a:schemeClr val="tx1"/>
          </a:solidFill>
          <a:latin typeface="+mn-lt"/>
          <a:ea typeface="+mn-ea"/>
          <a:cs typeface="+mn-cs"/>
        </a:defRPr>
      </a:lvl5pPr>
      <a:lvl6pPr marL="9143178" algn="l" defTabSz="3657270" rtl="0" eaLnBrk="1" latinLnBrk="0" hangingPunct="1">
        <a:defRPr sz="7166" kern="1200">
          <a:solidFill>
            <a:schemeClr val="tx1"/>
          </a:solidFill>
          <a:latin typeface="+mn-lt"/>
          <a:ea typeface="+mn-ea"/>
          <a:cs typeface="+mn-cs"/>
        </a:defRPr>
      </a:lvl6pPr>
      <a:lvl7pPr marL="10971814" algn="l" defTabSz="3657270" rtl="0" eaLnBrk="1" latinLnBrk="0" hangingPunct="1">
        <a:defRPr sz="7166" kern="1200">
          <a:solidFill>
            <a:schemeClr val="tx1"/>
          </a:solidFill>
          <a:latin typeface="+mn-lt"/>
          <a:ea typeface="+mn-ea"/>
          <a:cs typeface="+mn-cs"/>
        </a:defRPr>
      </a:lvl7pPr>
      <a:lvl8pPr marL="12800448" algn="l" defTabSz="3657270" rtl="0" eaLnBrk="1" latinLnBrk="0" hangingPunct="1">
        <a:defRPr sz="7166" kern="1200">
          <a:solidFill>
            <a:schemeClr val="tx1"/>
          </a:solidFill>
          <a:latin typeface="+mn-lt"/>
          <a:ea typeface="+mn-ea"/>
          <a:cs typeface="+mn-cs"/>
        </a:defRPr>
      </a:lvl8pPr>
      <a:lvl9pPr marL="14629084" algn="l" defTabSz="3657270" rtl="0" eaLnBrk="1" latinLnBrk="0" hangingPunct="1">
        <a:defRPr sz="71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5578CA76-2ADB-BB6A-3AD4-15D2805B2DE8}"/>
              </a:ext>
            </a:extLst>
          </p:cNvPr>
          <p:cNvSpPr>
            <a:spLocks noGrp="1"/>
          </p:cNvSpPr>
          <p:nvPr>
            <p:ph type="body" sz="quarter" idx="22"/>
          </p:nvPr>
        </p:nvSpPr>
        <p:spPr>
          <a:xfrm>
            <a:off x="9623221" y="3721283"/>
            <a:ext cx="17266056" cy="954099"/>
          </a:xfrm>
        </p:spPr>
        <p:txBody>
          <a:bodyPr/>
          <a:lstStyle/>
          <a:p>
            <a:r>
              <a:rPr lang="en-US" sz="5000" dirty="0"/>
              <a:t>Materials and Methods</a:t>
            </a:r>
          </a:p>
        </p:txBody>
      </p:sp>
      <p:sp>
        <p:nvSpPr>
          <p:cNvPr id="19" name="Text Placeholder 18">
            <a:extLst>
              <a:ext uri="{FF2B5EF4-FFF2-40B4-BE49-F238E27FC236}">
                <a16:creationId xmlns:a16="http://schemas.microsoft.com/office/drawing/2014/main" id="{5A002D5D-D798-A986-6781-8B2A05DCA090}"/>
              </a:ext>
            </a:extLst>
          </p:cNvPr>
          <p:cNvSpPr>
            <a:spLocks noGrp="1"/>
          </p:cNvSpPr>
          <p:nvPr>
            <p:ph type="body" sz="quarter" idx="10"/>
          </p:nvPr>
        </p:nvSpPr>
        <p:spPr>
          <a:xfrm>
            <a:off x="908348" y="5037308"/>
            <a:ext cx="7881016" cy="9491166"/>
          </a:xfrm>
        </p:spPr>
        <p:txBody>
          <a:bodyPr/>
          <a:lstStyle/>
          <a:p>
            <a:pPr>
              <a:spcBef>
                <a:spcPts val="0"/>
              </a:spcBef>
            </a:pPr>
            <a:r>
              <a:rPr lang="en-US" sz="2667" i="1" dirty="0">
                <a:solidFill>
                  <a:srgbClr val="000000"/>
                </a:solidFill>
                <a:latin typeface="Georgia" panose="02040502050405020303" pitchFamily="18" charset="0"/>
                <a:ea typeface="Times New Roman" panose="02020603050405020304" pitchFamily="18" charset="0"/>
              </a:rPr>
              <a:t>          Welcome to our poster presentation on </a:t>
            </a:r>
            <a:r>
              <a:rPr lang="en-US" sz="2667" i="1" dirty="0" err="1">
                <a:solidFill>
                  <a:srgbClr val="000000"/>
                </a:solidFill>
                <a:latin typeface="Georgia" panose="02040502050405020303" pitchFamily="18" charset="0"/>
                <a:ea typeface="Times New Roman" panose="02020603050405020304" pitchFamily="18" charset="0"/>
              </a:rPr>
              <a:t>LabConnect</a:t>
            </a:r>
            <a:r>
              <a:rPr lang="en-US" sz="2667" i="1" dirty="0">
                <a:solidFill>
                  <a:srgbClr val="000000"/>
                </a:solidFill>
                <a:latin typeface="Georgia" panose="02040502050405020303" pitchFamily="18" charset="0"/>
                <a:ea typeface="Times New Roman" panose="02020603050405020304" pitchFamily="18" charset="0"/>
              </a:rPr>
              <a:t>, a groundbreaking initiative in the realm of computer science and research collaboration. </a:t>
            </a:r>
            <a:r>
              <a:rPr lang="en-US" sz="2667" i="1" dirty="0" err="1">
                <a:solidFill>
                  <a:srgbClr val="000000"/>
                </a:solidFill>
                <a:latin typeface="Georgia" panose="02040502050405020303" pitchFamily="18" charset="0"/>
                <a:ea typeface="Times New Roman" panose="02020603050405020304" pitchFamily="18" charset="0"/>
              </a:rPr>
              <a:t>LabConnect</a:t>
            </a:r>
            <a:r>
              <a:rPr lang="en-US" sz="2667" i="1" dirty="0">
                <a:solidFill>
                  <a:srgbClr val="000000"/>
                </a:solidFill>
                <a:latin typeface="Georgia" panose="02040502050405020303" pitchFamily="18" charset="0"/>
                <a:ea typeface="Times New Roman" panose="02020603050405020304" pitchFamily="18" charset="0"/>
              </a:rPr>
              <a:t> is designed to bridge a critical gap that has long existed within our academic community: the divide between students eager to engage in meaningful research experiences and the professors and researchers who have exciting opportunities waiting to be explored. At RPI, a school full of innovative ideas and projects constantly in motion, can lead students to be unaware of research opportunities due to the rigorous academic workload. </a:t>
            </a:r>
            <a:r>
              <a:rPr lang="en-US" sz="2667" i="1" dirty="0" err="1">
                <a:solidFill>
                  <a:srgbClr val="000000"/>
                </a:solidFill>
                <a:latin typeface="Georgia" panose="02040502050405020303" pitchFamily="18" charset="0"/>
                <a:ea typeface="Times New Roman" panose="02020603050405020304" pitchFamily="18" charset="0"/>
              </a:rPr>
              <a:t>LabConnect</a:t>
            </a:r>
            <a:r>
              <a:rPr lang="en-US" sz="2667" i="1" dirty="0">
                <a:solidFill>
                  <a:srgbClr val="000000"/>
                </a:solidFill>
                <a:latin typeface="Georgia" panose="02040502050405020303" pitchFamily="18" charset="0"/>
                <a:ea typeface="Times New Roman" panose="02020603050405020304" pitchFamily="18" charset="0"/>
              </a:rPr>
              <a:t> emerges as the dynamic solution to this disconnect, serving as a user-friendly, database connected website that seamlessly links Rensselaer Polytechnic Institute students with a wealth of research prospects. The transformative potential of </a:t>
            </a:r>
            <a:r>
              <a:rPr lang="en-US" sz="2667" i="1" dirty="0" err="1">
                <a:solidFill>
                  <a:srgbClr val="000000"/>
                </a:solidFill>
                <a:latin typeface="Georgia" panose="02040502050405020303" pitchFamily="18" charset="0"/>
                <a:ea typeface="Times New Roman" panose="02020603050405020304" pitchFamily="18" charset="0"/>
              </a:rPr>
              <a:t>LabConnect</a:t>
            </a:r>
            <a:r>
              <a:rPr lang="en-US" sz="2667" i="1" dirty="0">
                <a:solidFill>
                  <a:srgbClr val="000000"/>
                </a:solidFill>
                <a:latin typeface="Georgia" panose="02040502050405020303" pitchFamily="18" charset="0"/>
                <a:ea typeface="Times New Roman" panose="02020603050405020304" pitchFamily="18" charset="0"/>
              </a:rPr>
              <a:t> empowers students to unlock a world of research possibilities and enhances the synergy between academia and innovation.         </a:t>
            </a:r>
            <a:endParaRPr lang="en-US" sz="2667" dirty="0">
              <a:latin typeface="Georgia" panose="02040502050405020303" pitchFamily="18" charset="0"/>
            </a:endParaRPr>
          </a:p>
        </p:txBody>
      </p:sp>
      <p:sp>
        <p:nvSpPr>
          <p:cNvPr id="20" name="Text Placeholder 19">
            <a:extLst>
              <a:ext uri="{FF2B5EF4-FFF2-40B4-BE49-F238E27FC236}">
                <a16:creationId xmlns:a16="http://schemas.microsoft.com/office/drawing/2014/main" id="{9631047F-0574-8171-E8A9-2FB1D91C4DC7}"/>
              </a:ext>
            </a:extLst>
          </p:cNvPr>
          <p:cNvSpPr>
            <a:spLocks noGrp="1"/>
          </p:cNvSpPr>
          <p:nvPr>
            <p:ph type="body" sz="quarter" idx="11"/>
          </p:nvPr>
        </p:nvSpPr>
        <p:spPr>
          <a:xfrm>
            <a:off x="900539" y="4424906"/>
            <a:ext cx="7842251" cy="800211"/>
          </a:xfrm>
        </p:spPr>
        <p:txBody>
          <a:bodyPr/>
          <a:lstStyle/>
          <a:p>
            <a:r>
              <a:rPr lang="en-US" sz="4000" dirty="0"/>
              <a:t>Introduction</a:t>
            </a:r>
          </a:p>
        </p:txBody>
      </p:sp>
      <p:sp>
        <p:nvSpPr>
          <p:cNvPr id="21" name="Text Placeholder 20">
            <a:extLst>
              <a:ext uri="{FF2B5EF4-FFF2-40B4-BE49-F238E27FC236}">
                <a16:creationId xmlns:a16="http://schemas.microsoft.com/office/drawing/2014/main" id="{3DD556B2-6E0C-EF22-BDC3-D6931C169974}"/>
              </a:ext>
            </a:extLst>
          </p:cNvPr>
          <p:cNvSpPr>
            <a:spLocks noGrp="1"/>
          </p:cNvSpPr>
          <p:nvPr>
            <p:ph type="body" sz="quarter" idx="20"/>
          </p:nvPr>
        </p:nvSpPr>
        <p:spPr>
          <a:xfrm>
            <a:off x="881900" y="15142838"/>
            <a:ext cx="7790966" cy="800211"/>
          </a:xfrm>
        </p:spPr>
        <p:txBody>
          <a:bodyPr/>
          <a:lstStyle/>
          <a:p>
            <a:r>
              <a:rPr lang="en-US" sz="4000" dirty="0"/>
              <a:t>Objectives</a:t>
            </a:r>
          </a:p>
        </p:txBody>
      </p:sp>
      <p:sp>
        <p:nvSpPr>
          <p:cNvPr id="26" name="Text Placeholder 25">
            <a:extLst>
              <a:ext uri="{FF2B5EF4-FFF2-40B4-BE49-F238E27FC236}">
                <a16:creationId xmlns:a16="http://schemas.microsoft.com/office/drawing/2014/main" id="{DDB156C0-A660-EBCD-060B-E856943737B9}"/>
              </a:ext>
            </a:extLst>
          </p:cNvPr>
          <p:cNvSpPr>
            <a:spLocks noGrp="1"/>
          </p:cNvSpPr>
          <p:nvPr>
            <p:ph type="body" sz="quarter" idx="25"/>
          </p:nvPr>
        </p:nvSpPr>
        <p:spPr>
          <a:xfrm>
            <a:off x="28013308" y="3950785"/>
            <a:ext cx="7881016" cy="800211"/>
          </a:xfrm>
        </p:spPr>
        <p:txBody>
          <a:bodyPr/>
          <a:lstStyle/>
          <a:p>
            <a:r>
              <a:rPr lang="en-US" sz="4000" dirty="0"/>
              <a:t>Conclusions</a:t>
            </a:r>
          </a:p>
        </p:txBody>
      </p:sp>
      <p:sp>
        <p:nvSpPr>
          <p:cNvPr id="30" name="Text Placeholder 29">
            <a:extLst>
              <a:ext uri="{FF2B5EF4-FFF2-40B4-BE49-F238E27FC236}">
                <a16:creationId xmlns:a16="http://schemas.microsoft.com/office/drawing/2014/main" id="{4DDFCA1E-18A2-8D92-AC64-3F52F310029D}"/>
              </a:ext>
            </a:extLst>
          </p:cNvPr>
          <p:cNvSpPr>
            <a:spLocks noGrp="1"/>
          </p:cNvSpPr>
          <p:nvPr>
            <p:ph type="body" sz="quarter" idx="29"/>
          </p:nvPr>
        </p:nvSpPr>
        <p:spPr>
          <a:xfrm>
            <a:off x="28239461" y="21638197"/>
            <a:ext cx="7592969" cy="800211"/>
          </a:xfrm>
        </p:spPr>
        <p:txBody>
          <a:bodyPr/>
          <a:lstStyle/>
          <a:p>
            <a:r>
              <a:rPr lang="en-US" sz="4000" dirty="0"/>
              <a:t>Acknowledgments</a:t>
            </a:r>
          </a:p>
        </p:txBody>
      </p:sp>
      <p:sp>
        <p:nvSpPr>
          <p:cNvPr id="31" name="Text Placeholder 30">
            <a:extLst>
              <a:ext uri="{FF2B5EF4-FFF2-40B4-BE49-F238E27FC236}">
                <a16:creationId xmlns:a16="http://schemas.microsoft.com/office/drawing/2014/main" id="{FCD85E91-6626-C5C3-EEDE-A2DEA676603F}"/>
              </a:ext>
            </a:extLst>
          </p:cNvPr>
          <p:cNvSpPr>
            <a:spLocks noGrp="1"/>
          </p:cNvSpPr>
          <p:nvPr>
            <p:ph type="body" sz="quarter" idx="30"/>
          </p:nvPr>
        </p:nvSpPr>
        <p:spPr>
          <a:xfrm>
            <a:off x="28313374" y="22321965"/>
            <a:ext cx="7231653" cy="1721915"/>
          </a:xfrm>
        </p:spPr>
        <p:txBody>
          <a:bodyPr/>
          <a:lstStyle/>
          <a:p>
            <a:pPr algn="ctr"/>
            <a:r>
              <a:rPr lang="en-US" sz="2667" dirty="0">
                <a:latin typeface="Georgia" panose="02040502050405020303" pitchFamily="18" charset="0"/>
              </a:rPr>
              <a:t>RCOS Community</a:t>
            </a:r>
          </a:p>
          <a:p>
            <a:pPr algn="ctr"/>
            <a:r>
              <a:rPr lang="en-US" sz="2667" dirty="0">
                <a:latin typeface="Georgia" panose="02040502050405020303" pitchFamily="18" charset="0"/>
              </a:rPr>
              <a:t>Prof. Wes Turner</a:t>
            </a:r>
          </a:p>
          <a:p>
            <a:pPr algn="ctr"/>
            <a:r>
              <a:rPr lang="en-US" sz="2667" dirty="0">
                <a:latin typeface="Georgia" panose="02040502050405020303" pitchFamily="18" charset="0"/>
              </a:rPr>
              <a:t>Prof. Kuzmin</a:t>
            </a:r>
          </a:p>
        </p:txBody>
      </p:sp>
      <p:sp>
        <p:nvSpPr>
          <p:cNvPr id="32" name="Text Placeholder 31">
            <a:extLst>
              <a:ext uri="{FF2B5EF4-FFF2-40B4-BE49-F238E27FC236}">
                <a16:creationId xmlns:a16="http://schemas.microsoft.com/office/drawing/2014/main" id="{1EB21C51-7771-FD50-0375-BBF8638FAC88}"/>
              </a:ext>
            </a:extLst>
          </p:cNvPr>
          <p:cNvSpPr>
            <a:spLocks noGrp="1"/>
          </p:cNvSpPr>
          <p:nvPr>
            <p:ph type="body" sz="quarter" idx="96"/>
          </p:nvPr>
        </p:nvSpPr>
        <p:spPr>
          <a:xfrm>
            <a:off x="881900" y="15724586"/>
            <a:ext cx="7838946" cy="11707414"/>
          </a:xfrm>
        </p:spPr>
        <p:txBody>
          <a:bodyPr/>
          <a:lstStyle/>
          <a:p>
            <a:r>
              <a:rPr lang="en-US" sz="2667" dirty="0">
                <a:latin typeface="Georgia" panose="02040502050405020303" pitchFamily="18" charset="0"/>
                <a:ea typeface="Times New Roman" panose="02020603050405020304" pitchFamily="18" charset="0"/>
              </a:rPr>
              <a:t>        The goal of this project is to provide a centralized website to connect Undergraduate students with research or lab positions posted by professors, graduate students, or lab staff. This website would make the process more uniform and make it easier to find useful data like the number of credits or pay for each position. It would also include a search functionality that would make it easy to find positions that match departments or types of positions/research students are looking for. It should also help Professors and graduate students reduce their workload in searching for and posting their lab positions.</a:t>
            </a:r>
          </a:p>
          <a:p>
            <a:pPr marL="380985" indent="-380985">
              <a:buFont typeface="Arial" panose="020B0604020202020204" pitchFamily="34" charset="0"/>
              <a:buChar char="•"/>
            </a:pPr>
            <a:r>
              <a:rPr lang="en-US" sz="2667" dirty="0">
                <a:latin typeface="Georgia" panose="02040502050405020303" pitchFamily="18" charset="0"/>
              </a:rPr>
              <a:t>Comprehensive Database schema allowing for the optimal matching of students and opportunities</a:t>
            </a:r>
          </a:p>
          <a:p>
            <a:pPr marL="380985" indent="-380985">
              <a:buFont typeface="Arial" panose="020B0604020202020204" pitchFamily="34" charset="0"/>
              <a:buChar char="•"/>
            </a:pPr>
            <a:r>
              <a:rPr lang="en-US" sz="2667" dirty="0">
                <a:latin typeface="Georgia" panose="02040502050405020303" pitchFamily="18" charset="0"/>
              </a:rPr>
              <a:t>Ability for professors to post available opportunities</a:t>
            </a:r>
          </a:p>
          <a:p>
            <a:pPr marL="380985" indent="-380985">
              <a:buFont typeface="Arial" panose="020B0604020202020204" pitchFamily="34" charset="0"/>
              <a:buChar char="•"/>
            </a:pPr>
            <a:r>
              <a:rPr lang="en-US" sz="2667" dirty="0">
                <a:latin typeface="Georgia" panose="02040502050405020303" pitchFamily="18" charset="0"/>
              </a:rPr>
              <a:t>User friendly, frictionless website</a:t>
            </a:r>
          </a:p>
          <a:p>
            <a:pPr marL="380985" indent="-380985">
              <a:buFont typeface="Arial" panose="020B0604020202020204" pitchFamily="34" charset="0"/>
              <a:buChar char="•"/>
            </a:pPr>
            <a:r>
              <a:rPr lang="en-US" sz="2667" dirty="0">
                <a:latin typeface="Georgia" panose="02040502050405020303" pitchFamily="18" charset="0"/>
              </a:rPr>
              <a:t>Easily accessible supplemental information, such as tips and tricks for students and general information available on-site</a:t>
            </a:r>
          </a:p>
          <a:p>
            <a:endParaRPr lang="en-US" sz="2667" dirty="0">
              <a:latin typeface="Georgia" panose="02040502050405020303" pitchFamily="18" charset="0"/>
            </a:endParaRPr>
          </a:p>
          <a:p>
            <a:pPr marL="380985" indent="-380985">
              <a:buFont typeface="Arial" panose="020B0604020202020204" pitchFamily="34" charset="0"/>
              <a:buChar char="•"/>
            </a:pPr>
            <a:endParaRPr lang="en-US" sz="2667" dirty="0">
              <a:latin typeface="Georgia" panose="02040502050405020303" pitchFamily="18" charset="0"/>
            </a:endParaRPr>
          </a:p>
          <a:p>
            <a:endParaRPr lang="en-US" sz="2667" dirty="0">
              <a:latin typeface="Georgia" panose="02040502050405020303" pitchFamily="18" charset="0"/>
            </a:endParaRPr>
          </a:p>
        </p:txBody>
      </p:sp>
      <p:sp>
        <p:nvSpPr>
          <p:cNvPr id="33" name="Text Placeholder 32">
            <a:extLst>
              <a:ext uri="{FF2B5EF4-FFF2-40B4-BE49-F238E27FC236}">
                <a16:creationId xmlns:a16="http://schemas.microsoft.com/office/drawing/2014/main" id="{7945CFA6-011B-12CE-8172-A42E52C9CA13}"/>
              </a:ext>
            </a:extLst>
          </p:cNvPr>
          <p:cNvSpPr>
            <a:spLocks noGrp="1"/>
          </p:cNvSpPr>
          <p:nvPr>
            <p:ph type="body" sz="quarter" idx="150"/>
          </p:nvPr>
        </p:nvSpPr>
        <p:spPr/>
        <p:txBody>
          <a:bodyPr>
            <a:normAutofit/>
          </a:bodyPr>
          <a:lstStyle/>
          <a:p>
            <a:r>
              <a:rPr lang="en-US" dirty="0"/>
              <a:t>Rensselaer Polytechnic Institute - Department of Computer Science</a:t>
            </a:r>
          </a:p>
          <a:p>
            <a:endParaRPr lang="en-US" dirty="0"/>
          </a:p>
        </p:txBody>
      </p:sp>
      <p:sp>
        <p:nvSpPr>
          <p:cNvPr id="34" name="Text Placeholder 33">
            <a:extLst>
              <a:ext uri="{FF2B5EF4-FFF2-40B4-BE49-F238E27FC236}">
                <a16:creationId xmlns:a16="http://schemas.microsoft.com/office/drawing/2014/main" id="{F076CA01-CAF5-DFA9-0545-D91F210A984C}"/>
              </a:ext>
            </a:extLst>
          </p:cNvPr>
          <p:cNvSpPr>
            <a:spLocks noGrp="1"/>
          </p:cNvSpPr>
          <p:nvPr>
            <p:ph type="body" sz="quarter" idx="151"/>
          </p:nvPr>
        </p:nvSpPr>
        <p:spPr>
          <a:xfrm>
            <a:off x="5638800" y="1389714"/>
            <a:ext cx="25374600" cy="1066800"/>
          </a:xfrm>
        </p:spPr>
        <p:txBody>
          <a:bodyPr anchor="ctr">
            <a:normAutofit fontScale="77500" lnSpcReduction="20000"/>
          </a:bodyPr>
          <a:lstStyle/>
          <a:p>
            <a:r>
              <a:rPr lang="en-US" dirty="0"/>
              <a:t>Rafael </a:t>
            </a:r>
            <a:r>
              <a:rPr lang="en-US" dirty="0" err="1"/>
              <a:t>Cenzano</a:t>
            </a:r>
            <a:r>
              <a:rPr lang="en-US" dirty="0"/>
              <a:t> (Lead), Samuel Bushra, Siddhi </a:t>
            </a:r>
            <a:r>
              <a:rPr lang="en-US" dirty="0" err="1"/>
              <a:t>Wadekar</a:t>
            </a:r>
            <a:r>
              <a:rPr lang="en-US" dirty="0"/>
              <a:t>, Mrunal </a:t>
            </a:r>
            <a:r>
              <a:rPr lang="en-US" dirty="0" err="1"/>
              <a:t>Athaley</a:t>
            </a:r>
            <a:r>
              <a:rPr lang="en-US" dirty="0"/>
              <a:t>, Duy Le, </a:t>
            </a:r>
            <a:r>
              <a:rPr lang="en-US" dirty="0" err="1"/>
              <a:t>Yashasvi</a:t>
            </a:r>
            <a:r>
              <a:rPr lang="en-US" dirty="0"/>
              <a:t> Kishore, Abid </a:t>
            </a:r>
            <a:r>
              <a:rPr lang="en-US" dirty="0" err="1"/>
              <a:t>Talukder</a:t>
            </a:r>
            <a:endParaRPr lang="en-US" dirty="0"/>
          </a:p>
        </p:txBody>
      </p:sp>
      <p:sp>
        <p:nvSpPr>
          <p:cNvPr id="35" name="Text Placeholder 34">
            <a:extLst>
              <a:ext uri="{FF2B5EF4-FFF2-40B4-BE49-F238E27FC236}">
                <a16:creationId xmlns:a16="http://schemas.microsoft.com/office/drawing/2014/main" id="{B61C2A3C-8FE7-199C-85FB-F0A8180BDFE9}"/>
              </a:ext>
            </a:extLst>
          </p:cNvPr>
          <p:cNvSpPr>
            <a:spLocks noGrp="1"/>
          </p:cNvSpPr>
          <p:nvPr>
            <p:ph type="body" sz="quarter" idx="153"/>
          </p:nvPr>
        </p:nvSpPr>
        <p:spPr>
          <a:xfrm>
            <a:off x="5284399" y="315933"/>
            <a:ext cx="26089058" cy="1540757"/>
          </a:xfrm>
        </p:spPr>
        <p:txBody>
          <a:bodyPr>
            <a:normAutofit/>
          </a:bodyPr>
          <a:lstStyle/>
          <a:p>
            <a:r>
              <a:rPr lang="en-US" dirty="0" err="1"/>
              <a:t>LabConnect</a:t>
            </a:r>
            <a:r>
              <a:rPr lang="en-US" dirty="0"/>
              <a:t>: Connecting Students with Research Opportunities</a:t>
            </a:r>
          </a:p>
        </p:txBody>
      </p:sp>
      <p:pic>
        <p:nvPicPr>
          <p:cNvPr id="1026" name="Picture 2">
            <a:extLst>
              <a:ext uri="{FF2B5EF4-FFF2-40B4-BE49-F238E27FC236}">
                <a16:creationId xmlns:a16="http://schemas.microsoft.com/office/drawing/2014/main" id="{94517F68-620A-DA1A-4F4E-A51A9CFE60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6993" y="191388"/>
            <a:ext cx="2934380" cy="29343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9703144-69AB-48BB-B0D9-D12FB86B04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11127" y="489375"/>
            <a:ext cx="3344745" cy="2130638"/>
          </a:xfrm>
          <a:prstGeom prst="rect">
            <a:avLst/>
          </a:prstGeom>
          <a:noFill/>
          <a:extLst>
            <a:ext uri="{909E8E84-426E-40DD-AFC4-6F175D3DCCD1}">
              <a14:hiddenFill xmlns:a14="http://schemas.microsoft.com/office/drawing/2010/main">
                <a:solidFill>
                  <a:srgbClr val="FFFFFF"/>
                </a:solidFill>
              </a14:hiddenFill>
            </a:ext>
          </a:extLst>
        </p:spPr>
      </p:pic>
      <p:sp>
        <p:nvSpPr>
          <p:cNvPr id="1045" name="Text Placeholder 31">
            <a:extLst>
              <a:ext uri="{FF2B5EF4-FFF2-40B4-BE49-F238E27FC236}">
                <a16:creationId xmlns:a16="http://schemas.microsoft.com/office/drawing/2014/main" id="{76AAF3AB-C680-E338-9301-6B4CA7992B39}"/>
              </a:ext>
            </a:extLst>
          </p:cNvPr>
          <p:cNvSpPr txBox="1">
            <a:spLocks/>
          </p:cNvSpPr>
          <p:nvPr/>
        </p:nvSpPr>
        <p:spPr>
          <a:xfrm>
            <a:off x="23852015" y="17849775"/>
            <a:ext cx="3202038" cy="769423"/>
          </a:xfrm>
          <a:prstGeom prst="rect">
            <a:avLst/>
          </a:prstGeom>
        </p:spPr>
        <p:txBody>
          <a:bodyPr wrap="square" lIns="190491" tIns="190491" rIns="190491" bIns="190491">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endParaRPr lang="en-US" dirty="0">
              <a:latin typeface="Georgia" panose="02040502050405020303" pitchFamily="18" charset="0"/>
            </a:endParaRPr>
          </a:p>
        </p:txBody>
      </p:sp>
      <p:sp>
        <p:nvSpPr>
          <p:cNvPr id="1048" name="Rectangle 1047">
            <a:extLst>
              <a:ext uri="{FF2B5EF4-FFF2-40B4-BE49-F238E27FC236}">
                <a16:creationId xmlns:a16="http://schemas.microsoft.com/office/drawing/2014/main" id="{7E3D7A45-8E08-A99F-7517-B324828E5776}"/>
              </a:ext>
            </a:extLst>
          </p:cNvPr>
          <p:cNvSpPr/>
          <p:nvPr/>
        </p:nvSpPr>
        <p:spPr>
          <a:xfrm>
            <a:off x="606777" y="26662944"/>
            <a:ext cx="1926167" cy="395112"/>
          </a:xfrm>
          <a:prstGeom prst="rect">
            <a:avLst/>
          </a:prstGeom>
          <a:solidFill>
            <a:srgbClr val="20455A"/>
          </a:solidFill>
          <a:ln>
            <a:solidFill>
              <a:srgbClr val="2045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971"/>
          </a:p>
        </p:txBody>
      </p:sp>
      <p:sp>
        <p:nvSpPr>
          <p:cNvPr id="1055" name="Text Placeholder 29">
            <a:extLst>
              <a:ext uri="{FF2B5EF4-FFF2-40B4-BE49-F238E27FC236}">
                <a16:creationId xmlns:a16="http://schemas.microsoft.com/office/drawing/2014/main" id="{8559C160-3858-72BC-5AF6-7569D1A8A9B9}"/>
              </a:ext>
            </a:extLst>
          </p:cNvPr>
          <p:cNvSpPr txBox="1">
            <a:spLocks/>
          </p:cNvSpPr>
          <p:nvPr/>
        </p:nvSpPr>
        <p:spPr>
          <a:xfrm>
            <a:off x="28013308" y="17589517"/>
            <a:ext cx="7680792" cy="769435"/>
          </a:xfrm>
          <a:prstGeom prst="rect">
            <a:avLst/>
          </a:prstGeom>
          <a:noFill/>
        </p:spPr>
        <p:txBody>
          <a:bodyPr wrap="square" lIns="76197" tIns="76197" rIns="76197" bIns="76197"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dirty="0"/>
              <a:t>References</a:t>
            </a:r>
          </a:p>
        </p:txBody>
      </p:sp>
      <p:pic>
        <p:nvPicPr>
          <p:cNvPr id="9" name="Picture 2" descr="IT12A01: FUNDAMENTALS OF PYTHON PROGRAMMING (SF) - NTUC LearningHub">
            <a:extLst>
              <a:ext uri="{FF2B5EF4-FFF2-40B4-BE49-F238E27FC236}">
                <a16:creationId xmlns:a16="http://schemas.microsoft.com/office/drawing/2014/main" id="{D1DAA7F2-E751-A109-34EB-67D256960EE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03618" y="4760158"/>
            <a:ext cx="3689752" cy="20754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is SQL Database: Structure, Types, Examples">
            <a:extLst>
              <a:ext uri="{FF2B5EF4-FFF2-40B4-BE49-F238E27FC236}">
                <a16:creationId xmlns:a16="http://schemas.microsoft.com/office/drawing/2014/main" id="{A4EF3474-6746-D7B3-C94A-8034CF4502E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72073" y="7128630"/>
            <a:ext cx="3728487" cy="21549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HTML &amp; CSS Tutorials. Learn HTML &amp; CSS by exploring these 25… | by  Brandon Morelli | codeburst">
            <a:extLst>
              <a:ext uri="{FF2B5EF4-FFF2-40B4-BE49-F238E27FC236}">
                <a16:creationId xmlns:a16="http://schemas.microsoft.com/office/drawing/2014/main" id="{4B2DF248-4FD7-7953-A4D3-6390F8EF4AC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052845" y="4678022"/>
            <a:ext cx="3108107" cy="24017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Flask (web framework) in Python?">
            <a:extLst>
              <a:ext uri="{FF2B5EF4-FFF2-40B4-BE49-F238E27FC236}">
                <a16:creationId xmlns:a16="http://schemas.microsoft.com/office/drawing/2014/main" id="{D53E5D7F-9862-4EEF-67EF-F6D10C1B85C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3468395" y="7296497"/>
            <a:ext cx="4247258" cy="18192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31">
            <a:extLst>
              <a:ext uri="{FF2B5EF4-FFF2-40B4-BE49-F238E27FC236}">
                <a16:creationId xmlns:a16="http://schemas.microsoft.com/office/drawing/2014/main" id="{FC152DE6-3F9B-B664-A184-903C152ED92E}"/>
              </a:ext>
            </a:extLst>
          </p:cNvPr>
          <p:cNvSpPr txBox="1">
            <a:spLocks/>
          </p:cNvSpPr>
          <p:nvPr/>
        </p:nvSpPr>
        <p:spPr>
          <a:xfrm>
            <a:off x="27769708" y="4573207"/>
            <a:ext cx="7881016" cy="12692427"/>
          </a:xfrm>
          <a:prstGeom prst="rect">
            <a:avLst/>
          </a:prstGeom>
        </p:spPr>
        <p:txBody>
          <a:bodyPr wrap="square" lIns="228589" tIns="228589" rIns="228589" bIns="228589">
            <a:spAutoFit/>
          </a:bodyPr>
          <a:lstStyle>
            <a:lvl1pPr marL="0" indent="0" algn="l" defTabSz="3657270" rtl="0" eaLnBrk="1" latinLnBrk="0" hangingPunct="1">
              <a:spcBef>
                <a:spcPct val="20000"/>
              </a:spcBef>
              <a:buFont typeface="Arial" pitchFamily="34" charset="0"/>
              <a:buNone/>
              <a:defRPr sz="2083" kern="1200">
                <a:solidFill>
                  <a:schemeClr val="tx1"/>
                </a:solidFill>
                <a:latin typeface="Calibri" panose="020F0502020204030204" pitchFamily="34" charset="0"/>
                <a:ea typeface="+mn-ea"/>
                <a:cs typeface="Calibri" panose="020F0502020204030204" pitchFamily="34" charset="0"/>
              </a:defRPr>
            </a:lvl1pPr>
            <a:lvl2pPr marL="1238138"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2pPr>
            <a:lvl3pPr marL="1714346"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3pPr>
            <a:lvl4pPr marL="2238174" indent="-523828"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4pPr>
            <a:lvl5pPr marL="2619139" indent="-380966"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r>
              <a:rPr lang="en-US" sz="2667" dirty="0">
                <a:latin typeface="Georgia" panose="02040502050405020303" pitchFamily="18" charset="0"/>
              </a:rPr>
              <a:t>Throughout the project, several members of the team had to learn new programming skills alongside personal and client research skills. Throughout the project, students: </a:t>
            </a:r>
          </a:p>
          <a:p>
            <a:pPr marL="380985" indent="-380985">
              <a:buFont typeface="Arial" pitchFamily="34" charset="0"/>
              <a:buChar char="•"/>
            </a:pPr>
            <a:r>
              <a:rPr lang="en-US" sz="2667" dirty="0">
                <a:latin typeface="Georgia" panose="02040502050405020303" pitchFamily="18" charset="0"/>
              </a:rPr>
              <a:t>Successfully acquired proficiency in web development languages, including HTML, CSS, and Flask.</a:t>
            </a:r>
          </a:p>
          <a:p>
            <a:pPr marL="380985" indent="-380985">
              <a:buFont typeface="Arial" pitchFamily="34" charset="0"/>
              <a:buChar char="•"/>
            </a:pPr>
            <a:r>
              <a:rPr lang="en-US" sz="2667" dirty="0">
                <a:latin typeface="Georgia" panose="02040502050405020303" pitchFamily="18" charset="0"/>
              </a:rPr>
              <a:t>Learned Databases to create a robust and efficient database system for the </a:t>
            </a:r>
            <a:r>
              <a:rPr lang="en-US" sz="2667" dirty="0" err="1">
                <a:latin typeface="Georgia" panose="02040502050405020303" pitchFamily="18" charset="0"/>
              </a:rPr>
              <a:t>LabConnect</a:t>
            </a:r>
            <a:r>
              <a:rPr lang="en-US" sz="2667" dirty="0">
                <a:latin typeface="Georgia" panose="02040502050405020303" pitchFamily="18" charset="0"/>
              </a:rPr>
              <a:t> platform.</a:t>
            </a:r>
          </a:p>
          <a:p>
            <a:pPr marL="380985" indent="-380985">
              <a:buFont typeface="Arial" pitchFamily="34" charset="0"/>
              <a:buChar char="•"/>
            </a:pPr>
            <a:r>
              <a:rPr lang="en-US" sz="2667" dirty="0">
                <a:latin typeface="Georgia" panose="02040502050405020303" pitchFamily="18" charset="0"/>
              </a:rPr>
              <a:t>Gained expertise in Flask, a powerful web framework, to build the website's backend functionality.</a:t>
            </a:r>
          </a:p>
          <a:p>
            <a:pPr marL="380985" indent="-380985">
              <a:buFont typeface="Arial" pitchFamily="34" charset="0"/>
              <a:buChar char="•"/>
            </a:pPr>
            <a:r>
              <a:rPr lang="en-US" sz="2667" dirty="0">
                <a:latin typeface="Georgia" panose="02040502050405020303" pitchFamily="18" charset="0"/>
              </a:rPr>
              <a:t>Developed strong teamwork skills through close collaboration within the project team.</a:t>
            </a:r>
          </a:p>
          <a:p>
            <a:pPr marL="380985" indent="-380985">
              <a:buFont typeface="Arial" pitchFamily="34" charset="0"/>
              <a:buChar char="•"/>
            </a:pPr>
            <a:r>
              <a:rPr lang="en-US" sz="2667" dirty="0">
                <a:latin typeface="Georgia" panose="02040502050405020303" pitchFamily="18" charset="0"/>
              </a:rPr>
              <a:t>Demonstrated effective coordination among team members to ensure smooth project progress.</a:t>
            </a:r>
          </a:p>
          <a:p>
            <a:pPr marL="380985" indent="-380985">
              <a:buFont typeface="Arial" pitchFamily="34" charset="0"/>
              <a:buChar char="•"/>
            </a:pPr>
            <a:r>
              <a:rPr lang="en-US" sz="2667" dirty="0">
                <a:latin typeface="Georgia" panose="02040502050405020303" pitchFamily="18" charset="0"/>
              </a:rPr>
              <a:t>Prioritized user-centric design and functionality by aligning with the needs of prospective professors and students.</a:t>
            </a:r>
          </a:p>
          <a:p>
            <a:pPr marL="380985" indent="-380985">
              <a:buFont typeface="Arial" pitchFamily="34" charset="0"/>
              <a:buChar char="•"/>
            </a:pPr>
            <a:r>
              <a:rPr lang="en-US" sz="2667" dirty="0">
                <a:latin typeface="Georgia" panose="02040502050405020303" pitchFamily="18" charset="0"/>
              </a:rPr>
              <a:t>Navigated the challenges of balancing technical development with user engagement strategies.</a:t>
            </a:r>
          </a:p>
          <a:p>
            <a:pPr marL="380985" indent="-380985">
              <a:buFont typeface="Arial" pitchFamily="34" charset="0"/>
              <a:buChar char="•"/>
            </a:pPr>
            <a:r>
              <a:rPr lang="en-US" sz="2667" dirty="0">
                <a:latin typeface="Georgia" panose="02040502050405020303" pitchFamily="18" charset="0"/>
              </a:rPr>
              <a:t>Successfully coordinated in an effort to release a user-friendly platform that enhances research opportunities for RPI students.</a:t>
            </a:r>
          </a:p>
          <a:p>
            <a:endParaRPr lang="en-US" sz="2667" dirty="0">
              <a:latin typeface="Georgia" panose="02040502050405020303" pitchFamily="18" charset="0"/>
            </a:endParaRPr>
          </a:p>
        </p:txBody>
      </p:sp>
      <p:pic>
        <p:nvPicPr>
          <p:cNvPr id="1034" name="Picture 10">
            <a:extLst>
              <a:ext uri="{FF2B5EF4-FFF2-40B4-BE49-F238E27FC236}">
                <a16:creationId xmlns:a16="http://schemas.microsoft.com/office/drawing/2014/main" id="{67A9AEDC-637F-C48F-5A95-8198E42C9F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1286" y="20432828"/>
            <a:ext cx="11827130" cy="436084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30">
            <a:extLst>
              <a:ext uri="{FF2B5EF4-FFF2-40B4-BE49-F238E27FC236}">
                <a16:creationId xmlns:a16="http://schemas.microsoft.com/office/drawing/2014/main" id="{56A6BA6A-521E-84C8-E8A2-98BFA07CF15C}"/>
              </a:ext>
            </a:extLst>
          </p:cNvPr>
          <p:cNvSpPr txBox="1">
            <a:spLocks/>
          </p:cNvSpPr>
          <p:nvPr/>
        </p:nvSpPr>
        <p:spPr>
          <a:xfrm>
            <a:off x="28057755" y="18169521"/>
            <a:ext cx="7592969" cy="3170461"/>
          </a:xfrm>
          <a:prstGeom prst="rect">
            <a:avLst/>
          </a:prstGeom>
        </p:spPr>
        <p:txBody>
          <a:bodyPr wrap="square" lIns="228589" tIns="228589" rIns="228589" bIns="228589">
            <a:spAutoFit/>
          </a:bodyPr>
          <a:lstStyle>
            <a:lvl1pPr marL="0" indent="0" algn="l" defTabSz="3657270" rtl="0" eaLnBrk="1" latinLnBrk="0" hangingPunct="1">
              <a:spcBef>
                <a:spcPct val="20000"/>
              </a:spcBef>
              <a:buFont typeface="Arial" pitchFamily="34" charset="0"/>
              <a:buNone/>
              <a:defRPr sz="2083" kern="1200">
                <a:solidFill>
                  <a:schemeClr val="tx1"/>
                </a:solidFill>
                <a:latin typeface="Calibri" panose="020F0502020204030204" pitchFamily="34" charset="0"/>
                <a:ea typeface="+mn-ea"/>
                <a:cs typeface="Calibri" panose="020F0502020204030204" pitchFamily="34" charset="0"/>
              </a:defRPr>
            </a:lvl1pPr>
            <a:lvl2pPr marL="1238138"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2pPr>
            <a:lvl3pPr marL="1714346"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3pPr>
            <a:lvl4pPr marL="2238174" indent="-523828"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4pPr>
            <a:lvl5pPr marL="2619139" indent="-380966"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pPr algn="ctr"/>
            <a:r>
              <a:rPr lang="en-US" sz="2667" dirty="0">
                <a:latin typeface="Georgia" panose="02040502050405020303" pitchFamily="18" charset="0"/>
              </a:rPr>
              <a:t>RCOS Community</a:t>
            </a:r>
          </a:p>
          <a:p>
            <a:pPr algn="ctr"/>
            <a:r>
              <a:rPr lang="en-US" sz="2667" dirty="0">
                <a:latin typeface="Georgia" panose="02040502050405020303" pitchFamily="18" charset="0"/>
              </a:rPr>
              <a:t>RPI CS Faculty and Staff</a:t>
            </a:r>
          </a:p>
          <a:p>
            <a:pPr algn="ctr"/>
            <a:r>
              <a:rPr lang="en-US" sz="2667" dirty="0">
                <a:latin typeface="Georgia" panose="02040502050405020303" pitchFamily="18" charset="0"/>
              </a:rPr>
              <a:t>SQL, Flask, HTML, CSS, and Python Documentation and Resources</a:t>
            </a:r>
          </a:p>
          <a:p>
            <a:pPr algn="ctr"/>
            <a:r>
              <a:rPr lang="en-US" sz="2667" dirty="0" err="1">
                <a:latin typeface="Georgia" panose="02040502050405020303" pitchFamily="18" charset="0"/>
              </a:rPr>
              <a:t>StackOverflow</a:t>
            </a:r>
            <a:r>
              <a:rPr lang="en-US" sz="2667" dirty="0">
                <a:latin typeface="Georgia" panose="02040502050405020303" pitchFamily="18" charset="0"/>
              </a:rPr>
              <a:t> and Similar Debugging and Troubleshooting Websites</a:t>
            </a:r>
          </a:p>
        </p:txBody>
      </p:sp>
      <p:sp>
        <p:nvSpPr>
          <p:cNvPr id="17" name="Text Placeholder 31">
            <a:extLst>
              <a:ext uri="{FF2B5EF4-FFF2-40B4-BE49-F238E27FC236}">
                <a16:creationId xmlns:a16="http://schemas.microsoft.com/office/drawing/2014/main" id="{E4D49498-D506-4834-9AD7-4E081B15FE74}"/>
              </a:ext>
            </a:extLst>
          </p:cNvPr>
          <p:cNvSpPr txBox="1">
            <a:spLocks/>
          </p:cNvSpPr>
          <p:nvPr/>
        </p:nvSpPr>
        <p:spPr>
          <a:xfrm>
            <a:off x="9381286" y="24793669"/>
            <a:ext cx="11827130" cy="1857089"/>
          </a:xfrm>
          <a:prstGeom prst="rect">
            <a:avLst/>
          </a:prstGeom>
        </p:spPr>
        <p:txBody>
          <a:bodyPr wrap="square" lIns="228589" tIns="228589" rIns="228589" bIns="228589">
            <a:spAutoFit/>
          </a:bodyPr>
          <a:lstStyle>
            <a:lvl1pPr marL="0" indent="0" algn="l" defTabSz="3657270" rtl="0" eaLnBrk="1" latinLnBrk="0" hangingPunct="1">
              <a:spcBef>
                <a:spcPct val="20000"/>
              </a:spcBef>
              <a:buFont typeface="Arial" pitchFamily="34" charset="0"/>
              <a:buNone/>
              <a:defRPr sz="2083" kern="1200">
                <a:solidFill>
                  <a:schemeClr val="tx1"/>
                </a:solidFill>
                <a:latin typeface="Calibri" panose="020F0502020204030204" pitchFamily="34" charset="0"/>
                <a:ea typeface="+mn-ea"/>
                <a:cs typeface="Calibri" panose="020F0502020204030204" pitchFamily="34" charset="0"/>
              </a:defRPr>
            </a:lvl1pPr>
            <a:lvl2pPr marL="1238138"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2pPr>
            <a:lvl3pPr marL="1714346"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3pPr>
            <a:lvl4pPr marL="2238174" indent="-523828"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4pPr>
            <a:lvl5pPr marL="2619139" indent="-380966"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pPr algn="ctr"/>
            <a:r>
              <a:rPr lang="en-US" sz="2667" dirty="0">
                <a:latin typeface="Georgia" panose="02040502050405020303" pitchFamily="18" charset="0"/>
              </a:rPr>
              <a:t>Database Schema</a:t>
            </a:r>
          </a:p>
          <a:p>
            <a:pPr marL="380985" indent="-380985">
              <a:buFont typeface="Arial" pitchFamily="34" charset="0"/>
              <a:buChar char="•"/>
            </a:pPr>
            <a:endParaRPr lang="en-US" sz="2667" dirty="0">
              <a:latin typeface="Georgia" panose="02040502050405020303" pitchFamily="18" charset="0"/>
            </a:endParaRPr>
          </a:p>
          <a:p>
            <a:endParaRPr lang="en-US" sz="2667" dirty="0">
              <a:latin typeface="Georgia" panose="02040502050405020303" pitchFamily="18" charset="0"/>
            </a:endParaRPr>
          </a:p>
        </p:txBody>
      </p:sp>
      <p:sp>
        <p:nvSpPr>
          <p:cNvPr id="18" name="Text Placeholder 31">
            <a:extLst>
              <a:ext uri="{FF2B5EF4-FFF2-40B4-BE49-F238E27FC236}">
                <a16:creationId xmlns:a16="http://schemas.microsoft.com/office/drawing/2014/main" id="{B538C771-C64F-8C89-0A48-521DF757D569}"/>
              </a:ext>
            </a:extLst>
          </p:cNvPr>
          <p:cNvSpPr txBox="1">
            <a:spLocks/>
          </p:cNvSpPr>
          <p:nvPr/>
        </p:nvSpPr>
        <p:spPr>
          <a:xfrm>
            <a:off x="9553297" y="18921294"/>
            <a:ext cx="11684194" cy="872076"/>
          </a:xfrm>
          <a:prstGeom prst="rect">
            <a:avLst/>
          </a:prstGeom>
        </p:spPr>
        <p:txBody>
          <a:bodyPr wrap="square" lIns="228589" tIns="228589" rIns="228589" bIns="228589">
            <a:spAutoFit/>
          </a:bodyPr>
          <a:lstStyle>
            <a:lvl1pPr marL="0" indent="0" algn="l" defTabSz="3657270" rtl="0" eaLnBrk="1" latinLnBrk="0" hangingPunct="1">
              <a:spcBef>
                <a:spcPct val="20000"/>
              </a:spcBef>
              <a:buFont typeface="Arial" pitchFamily="34" charset="0"/>
              <a:buNone/>
              <a:defRPr sz="2083" kern="1200">
                <a:solidFill>
                  <a:schemeClr val="tx1"/>
                </a:solidFill>
                <a:latin typeface="Calibri" panose="020F0502020204030204" pitchFamily="34" charset="0"/>
                <a:ea typeface="+mn-ea"/>
                <a:cs typeface="Calibri" panose="020F0502020204030204" pitchFamily="34" charset="0"/>
              </a:defRPr>
            </a:lvl1pPr>
            <a:lvl2pPr marL="1238138"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2pPr>
            <a:lvl3pPr marL="1714346"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3pPr>
            <a:lvl4pPr marL="2238174" indent="-523828"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4pPr>
            <a:lvl5pPr marL="2619139" indent="-380966"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pPr algn="ctr"/>
            <a:r>
              <a:rPr lang="en-US" sz="2667" dirty="0">
                <a:latin typeface="Georgia" panose="02040502050405020303" pitchFamily="18" charset="0"/>
              </a:rPr>
              <a:t>Website Homepage</a:t>
            </a:r>
          </a:p>
        </p:txBody>
      </p:sp>
      <p:sp>
        <p:nvSpPr>
          <p:cNvPr id="28" name="Text Placeholder 31">
            <a:extLst>
              <a:ext uri="{FF2B5EF4-FFF2-40B4-BE49-F238E27FC236}">
                <a16:creationId xmlns:a16="http://schemas.microsoft.com/office/drawing/2014/main" id="{7BB5DB08-A6C7-BCDA-ED5A-297CA224CD80}"/>
              </a:ext>
            </a:extLst>
          </p:cNvPr>
          <p:cNvSpPr txBox="1">
            <a:spLocks/>
          </p:cNvSpPr>
          <p:nvPr/>
        </p:nvSpPr>
        <p:spPr>
          <a:xfrm>
            <a:off x="21716512" y="19303282"/>
            <a:ext cx="5732562" cy="1857089"/>
          </a:xfrm>
          <a:prstGeom prst="rect">
            <a:avLst/>
          </a:prstGeom>
        </p:spPr>
        <p:txBody>
          <a:bodyPr wrap="square" lIns="228589" tIns="228589" rIns="228589" bIns="228589">
            <a:spAutoFit/>
          </a:bodyPr>
          <a:lstStyle>
            <a:lvl1pPr marL="0" indent="0" algn="l" defTabSz="3657270" rtl="0" eaLnBrk="1" latinLnBrk="0" hangingPunct="1">
              <a:spcBef>
                <a:spcPct val="20000"/>
              </a:spcBef>
              <a:buFont typeface="Arial" pitchFamily="34" charset="0"/>
              <a:buNone/>
              <a:defRPr sz="2083" kern="1200">
                <a:solidFill>
                  <a:schemeClr val="tx1"/>
                </a:solidFill>
                <a:latin typeface="Calibri" panose="020F0502020204030204" pitchFamily="34" charset="0"/>
                <a:ea typeface="+mn-ea"/>
                <a:cs typeface="Calibri" panose="020F0502020204030204" pitchFamily="34" charset="0"/>
              </a:defRPr>
            </a:lvl1pPr>
            <a:lvl2pPr marL="1238138"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2pPr>
            <a:lvl3pPr marL="1714346"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3pPr>
            <a:lvl4pPr marL="2238174" indent="-523828"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4pPr>
            <a:lvl5pPr marL="2619139" indent="-380966"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pPr algn="ctr"/>
            <a:r>
              <a:rPr lang="en-US" sz="2667" dirty="0">
                <a:latin typeface="Georgia" panose="02040502050405020303" pitchFamily="18" charset="0"/>
              </a:rPr>
              <a:t>Supplemental Page Example</a:t>
            </a:r>
          </a:p>
          <a:p>
            <a:pPr marL="380985" indent="-380985">
              <a:buFont typeface="Arial" pitchFamily="34" charset="0"/>
              <a:buChar char="•"/>
            </a:pPr>
            <a:endParaRPr lang="en-US" sz="2667" dirty="0">
              <a:latin typeface="Georgia" panose="02040502050405020303" pitchFamily="18" charset="0"/>
            </a:endParaRPr>
          </a:p>
          <a:p>
            <a:endParaRPr lang="en-US" sz="2667" dirty="0">
              <a:latin typeface="Georgia" panose="02040502050405020303" pitchFamily="18" charset="0"/>
            </a:endParaRPr>
          </a:p>
        </p:txBody>
      </p:sp>
      <p:pic>
        <p:nvPicPr>
          <p:cNvPr id="36" name="Picture 35">
            <a:extLst>
              <a:ext uri="{FF2B5EF4-FFF2-40B4-BE49-F238E27FC236}">
                <a16:creationId xmlns:a16="http://schemas.microsoft.com/office/drawing/2014/main" id="{EF8F72F2-2DB5-F5C7-FA5F-B5853863D2D0}"/>
              </a:ext>
            </a:extLst>
          </p:cNvPr>
          <p:cNvPicPr>
            <a:picLocks noChangeAspect="1"/>
          </p:cNvPicPr>
          <p:nvPr/>
        </p:nvPicPr>
        <p:blipFill>
          <a:blip r:embed="rId10"/>
          <a:stretch>
            <a:fillRect/>
          </a:stretch>
        </p:blipFill>
        <p:spPr>
          <a:xfrm>
            <a:off x="21668532" y="11718942"/>
            <a:ext cx="5780542" cy="7584340"/>
          </a:xfrm>
          <a:prstGeom prst="rect">
            <a:avLst/>
          </a:prstGeom>
        </p:spPr>
      </p:pic>
      <p:pic>
        <p:nvPicPr>
          <p:cNvPr id="1036" name="Picture 12">
            <a:extLst>
              <a:ext uri="{FF2B5EF4-FFF2-40B4-BE49-F238E27FC236}">
                <a16:creationId xmlns:a16="http://schemas.microsoft.com/office/drawing/2014/main" id="{20E828BD-912E-AEB4-75C6-460A8B1613F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68032" y="20326028"/>
            <a:ext cx="6660381" cy="4649458"/>
          </a:xfrm>
          <a:prstGeom prst="rect">
            <a:avLst/>
          </a:prstGeom>
          <a:noFill/>
          <a:extLst>
            <a:ext uri="{909E8E84-426E-40DD-AFC4-6F175D3DCCD1}">
              <a14:hiddenFill xmlns:a14="http://schemas.microsoft.com/office/drawing/2010/main">
                <a:solidFill>
                  <a:srgbClr val="FFFFFF"/>
                </a:solidFill>
              </a14:hiddenFill>
            </a:ext>
          </a:extLst>
        </p:spPr>
      </p:pic>
      <p:sp>
        <p:nvSpPr>
          <p:cNvPr id="38" name="Text Placeholder 31">
            <a:extLst>
              <a:ext uri="{FF2B5EF4-FFF2-40B4-BE49-F238E27FC236}">
                <a16:creationId xmlns:a16="http://schemas.microsoft.com/office/drawing/2014/main" id="{24339EDC-B7E0-D3E6-FE45-76F8928BA3C3}"/>
              </a:ext>
            </a:extLst>
          </p:cNvPr>
          <p:cNvSpPr txBox="1">
            <a:spLocks/>
          </p:cNvSpPr>
          <p:nvPr/>
        </p:nvSpPr>
        <p:spPr>
          <a:xfrm>
            <a:off x="21568032" y="24912230"/>
            <a:ext cx="6660381" cy="1857089"/>
          </a:xfrm>
          <a:prstGeom prst="rect">
            <a:avLst/>
          </a:prstGeom>
        </p:spPr>
        <p:txBody>
          <a:bodyPr wrap="square" lIns="228589" tIns="228589" rIns="228589" bIns="228589">
            <a:spAutoFit/>
          </a:bodyPr>
          <a:lstStyle>
            <a:lvl1pPr marL="0" indent="0" algn="l" defTabSz="3657270" rtl="0" eaLnBrk="1" latinLnBrk="0" hangingPunct="1">
              <a:spcBef>
                <a:spcPct val="20000"/>
              </a:spcBef>
              <a:buFont typeface="Arial" pitchFamily="34" charset="0"/>
              <a:buNone/>
              <a:defRPr sz="2083" kern="1200">
                <a:solidFill>
                  <a:schemeClr val="tx1"/>
                </a:solidFill>
                <a:latin typeface="Calibri" panose="020F0502020204030204" pitchFamily="34" charset="0"/>
                <a:ea typeface="+mn-ea"/>
                <a:cs typeface="Calibri" panose="020F0502020204030204" pitchFamily="34" charset="0"/>
              </a:defRPr>
            </a:lvl1pPr>
            <a:lvl2pPr marL="1238138"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2pPr>
            <a:lvl3pPr marL="1714346" indent="-476207"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3pPr>
            <a:lvl4pPr marL="2238174" indent="-523828"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4pPr>
            <a:lvl5pPr marL="2619139" indent="-380966" algn="l" defTabSz="3657270" rtl="0" eaLnBrk="1" latinLnBrk="0" hangingPunct="1">
              <a:spcBef>
                <a:spcPct val="20000"/>
              </a:spcBef>
              <a:buFont typeface="Arial" pitchFamily="34" charset="0"/>
              <a:buChar char="»"/>
              <a:defRPr sz="2083" kern="1200">
                <a:solidFill>
                  <a:schemeClr val="tx1"/>
                </a:solidFill>
                <a:latin typeface="Trebuchet MS" pitchFamily="34" charset="0"/>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pPr algn="ctr"/>
            <a:r>
              <a:rPr lang="en-US" sz="2667" dirty="0">
                <a:latin typeface="Georgia" panose="02040502050405020303" pitchFamily="18" charset="0"/>
              </a:rPr>
              <a:t>Posting Page Example</a:t>
            </a:r>
          </a:p>
          <a:p>
            <a:pPr marL="380985" indent="-380985">
              <a:buFont typeface="Arial" pitchFamily="34" charset="0"/>
              <a:buChar char="•"/>
            </a:pPr>
            <a:endParaRPr lang="en-US" sz="2667" dirty="0">
              <a:latin typeface="Georgia" panose="02040502050405020303" pitchFamily="18" charset="0"/>
            </a:endParaRPr>
          </a:p>
          <a:p>
            <a:endParaRPr lang="en-US" sz="2667" dirty="0">
              <a:latin typeface="Georgia" panose="02040502050405020303" pitchFamily="18" charset="0"/>
            </a:endParaRPr>
          </a:p>
        </p:txBody>
      </p:sp>
      <p:pic>
        <p:nvPicPr>
          <p:cNvPr id="39" name="Picture 14">
            <a:extLst>
              <a:ext uri="{FF2B5EF4-FFF2-40B4-BE49-F238E27FC236}">
                <a16:creationId xmlns:a16="http://schemas.microsoft.com/office/drawing/2014/main" id="{2A4665B5-2A09-3212-D830-C7441DDFCBF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37491" y="4948767"/>
            <a:ext cx="5636911" cy="5636911"/>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Down 13">
            <a:extLst>
              <a:ext uri="{FF2B5EF4-FFF2-40B4-BE49-F238E27FC236}">
                <a16:creationId xmlns:a16="http://schemas.microsoft.com/office/drawing/2014/main" id="{983CBD5B-8010-92AF-A47A-C471EF398115}"/>
              </a:ext>
            </a:extLst>
          </p:cNvPr>
          <p:cNvSpPr/>
          <p:nvPr/>
        </p:nvSpPr>
        <p:spPr>
          <a:xfrm rot="16200000">
            <a:off x="19211813" y="5880249"/>
            <a:ext cx="1819241" cy="3020949"/>
          </a:xfrm>
          <a:prstGeom prst="down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2">
            <a:extLst>
              <a:ext uri="{FF2B5EF4-FFF2-40B4-BE49-F238E27FC236}">
                <a16:creationId xmlns:a16="http://schemas.microsoft.com/office/drawing/2014/main" id="{FA29D7C1-5935-4773-F23B-5D5D23C79340}"/>
              </a:ext>
            </a:extLst>
          </p:cNvPr>
          <p:cNvSpPr txBox="1">
            <a:spLocks/>
          </p:cNvSpPr>
          <p:nvPr/>
        </p:nvSpPr>
        <p:spPr>
          <a:xfrm>
            <a:off x="9787997" y="10764843"/>
            <a:ext cx="17266056" cy="954099"/>
          </a:xfrm>
          <a:prstGeom prst="rect">
            <a:avLst/>
          </a:prstGeom>
          <a:noFill/>
        </p:spPr>
        <p:txBody>
          <a:bodyPr wrap="square" lIns="91436" tIns="91436" rIns="91436" bIns="91436" anchor="ctr" anchorCtr="0">
            <a:spAutoFit/>
          </a:bodyPr>
          <a:lstStyle>
            <a:lvl1pPr marL="0" indent="0" algn="ctr" defTabSz="3657270" rtl="0" eaLnBrk="1" latinLnBrk="0" hangingPunct="1">
              <a:spcBef>
                <a:spcPct val="20000"/>
              </a:spcBef>
              <a:buFont typeface="Arial" pitchFamily="34" charset="0"/>
              <a:buNone/>
              <a:defRPr sz="3083"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2971533" indent="-1142897" algn="l" defTabSz="3657270" rtl="0" eaLnBrk="1" latinLnBrk="0" hangingPunct="1">
              <a:spcBef>
                <a:spcPct val="20000"/>
              </a:spcBef>
              <a:buFont typeface="Arial" pitchFamily="34" charset="0"/>
              <a:buChar char="–"/>
              <a:defRPr sz="11250" kern="1200">
                <a:solidFill>
                  <a:schemeClr val="tx1"/>
                </a:solidFill>
                <a:latin typeface="+mn-lt"/>
                <a:ea typeface="+mn-ea"/>
                <a:cs typeface="+mn-cs"/>
              </a:defRPr>
            </a:lvl2pPr>
            <a:lvl3pPr marL="4571589" indent="-914318" algn="l" defTabSz="3657270" rtl="0" eaLnBrk="1" latinLnBrk="0" hangingPunct="1">
              <a:spcBef>
                <a:spcPct val="20000"/>
              </a:spcBef>
              <a:buFont typeface="Arial" pitchFamily="34" charset="0"/>
              <a:buChar char="•"/>
              <a:defRPr sz="9666" kern="1200">
                <a:solidFill>
                  <a:schemeClr val="tx1"/>
                </a:solidFill>
                <a:latin typeface="+mn-lt"/>
                <a:ea typeface="+mn-ea"/>
                <a:cs typeface="+mn-cs"/>
              </a:defRPr>
            </a:lvl3pPr>
            <a:lvl4pPr marL="640022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4pPr>
            <a:lvl5pPr marL="8228859"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5pPr>
            <a:lvl6pPr marL="10057495"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886130"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714766"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543401" indent="-914318" algn="l" defTabSz="3657270" rtl="0" eaLnBrk="1" latinLnBrk="0" hangingPunct="1">
              <a:spcBef>
                <a:spcPct val="20000"/>
              </a:spcBef>
              <a:buFont typeface="Arial" pitchFamily="34" charset="0"/>
              <a:buChar char="•"/>
              <a:defRPr sz="8000" kern="1200">
                <a:solidFill>
                  <a:schemeClr val="tx1"/>
                </a:solidFill>
                <a:latin typeface="+mn-lt"/>
                <a:ea typeface="+mn-ea"/>
                <a:cs typeface="+mn-cs"/>
              </a:defRPr>
            </a:lvl9pPr>
          </a:lstStyle>
          <a:p>
            <a:r>
              <a:rPr lang="en-US" sz="5000" dirty="0"/>
              <a:t>Results</a:t>
            </a:r>
          </a:p>
        </p:txBody>
      </p:sp>
      <p:pic>
        <p:nvPicPr>
          <p:cNvPr id="2" name="Picture 2">
            <a:extLst>
              <a:ext uri="{FF2B5EF4-FFF2-40B4-BE49-F238E27FC236}">
                <a16:creationId xmlns:a16="http://schemas.microsoft.com/office/drawing/2014/main" id="{30FEC2B9-E9E0-D690-CD3D-2FA8F8FF2D9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53297" y="12128929"/>
            <a:ext cx="11723326" cy="6741097"/>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pic>
        <p:nvPicPr>
          <p:cNvPr id="3" name="Picture 2" descr="What is SQLAlchemy?. An intro to ORM and SQLAlchemy. | by Priya Srivastava  | Medium">
            <a:extLst>
              <a:ext uri="{FF2B5EF4-FFF2-40B4-BE49-F238E27FC236}">
                <a16:creationId xmlns:a16="http://schemas.microsoft.com/office/drawing/2014/main" id="{98D6DDC8-125A-14AC-BD06-17909E08D4C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486312" y="9257141"/>
            <a:ext cx="4537758" cy="1815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045843"/>
      </p:ext>
    </p:extLst>
  </p:cSld>
  <p:clrMapOvr>
    <a:masterClrMapping/>
  </p:clrMapOvr>
</p:sld>
</file>

<file path=ppt/theme/theme1.xml><?xml version="1.0" encoding="utf-8"?>
<a:theme xmlns:a="http://schemas.openxmlformats.org/drawingml/2006/main" name="36x48 Trifold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36x48 Trifold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FF8931351A7244A7C1AF8BADCE4C2E" ma:contentTypeVersion="9" ma:contentTypeDescription="Create a new document." ma:contentTypeScope="" ma:versionID="a4ed41df5bb1afddb7bd56d79b9c2afa">
  <xsd:schema xmlns:xsd="http://www.w3.org/2001/XMLSchema" xmlns:xs="http://www.w3.org/2001/XMLSchema" xmlns:p="http://schemas.microsoft.com/office/2006/metadata/properties" xmlns:ns3="ae66023d-6aa1-43af-888f-7625215be6b1" xmlns:ns4="c3c7ca0e-63ce-4653-96bc-36df13496454" targetNamespace="http://schemas.microsoft.com/office/2006/metadata/properties" ma:root="true" ma:fieldsID="32a45c55474c4568e44fef5c2d15d4ba" ns3:_="" ns4:_="">
    <xsd:import namespace="ae66023d-6aa1-43af-888f-7625215be6b1"/>
    <xsd:import namespace="c3c7ca0e-63ce-4653-96bc-36df1349645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66023d-6aa1-43af-888f-7625215be6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c7ca0e-63ce-4653-96bc-36df1349645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e66023d-6aa1-43af-888f-7625215be6b1" xsi:nil="true"/>
  </documentManagement>
</p:properties>
</file>

<file path=customXml/itemProps1.xml><?xml version="1.0" encoding="utf-8"?>
<ds:datastoreItem xmlns:ds="http://schemas.openxmlformats.org/officeDocument/2006/customXml" ds:itemID="{0C353B87-E5BF-4FAA-8002-762D50B339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66023d-6aa1-43af-888f-7625215be6b1"/>
    <ds:schemaRef ds:uri="c3c7ca0e-63ce-4653-96bc-36df134964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D65457-7D47-46A7-BDD7-8FF200844DD7}">
  <ds:schemaRefs>
    <ds:schemaRef ds:uri="http://schemas.microsoft.com/sharepoint/v3/contenttype/forms"/>
  </ds:schemaRefs>
</ds:datastoreItem>
</file>

<file path=customXml/itemProps3.xml><?xml version="1.0" encoding="utf-8"?>
<ds:datastoreItem xmlns:ds="http://schemas.openxmlformats.org/officeDocument/2006/customXml" ds:itemID="{AE75064B-05A6-4128-A54D-1897F19464D3}">
  <ds:schemaRefs>
    <ds:schemaRef ds:uri="http://purl.org/dc/terms/"/>
    <ds:schemaRef ds:uri="http://schemas.microsoft.com/office/2006/documentManagement/types"/>
    <ds:schemaRef ds:uri="http://schemas.microsoft.com/office/2006/metadata/properties"/>
    <ds:schemaRef ds:uri="http://purl.org/dc/elements/1.1/"/>
    <ds:schemaRef ds:uri="ae66023d-6aa1-43af-888f-7625215be6b1"/>
    <ds:schemaRef ds:uri="http://schemas.openxmlformats.org/package/2006/metadata/core-properties"/>
    <ds:schemaRef ds:uri="http://purl.org/dc/dcmitype/"/>
    <ds:schemaRef ds:uri="http://schemas.microsoft.com/office/infopath/2007/PartnerControls"/>
    <ds:schemaRef ds:uri="c3c7ca0e-63ce-4653-96bc-36df1349645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PosterPresentations.com-36x48_Trifold_Template-V3</Template>
  <TotalTime>12171</TotalTime>
  <Words>538</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Georgia</vt:lpstr>
      <vt:lpstr>Trebuchet MS</vt:lpstr>
      <vt:lpstr>36x48 Trifold Template</vt:lpstr>
      <vt:lpstr>1_36x48 Trifold Template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Trifold PowerPoint Poster Presentation</dc:title>
  <dc:subject>Research poster presentation template</dc:subject>
  <dc:creator>PosterPresentations.com</dc:creator>
  <cp:keywords>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Bushra, Sam</cp:lastModifiedBy>
  <cp:revision>49</cp:revision>
  <dcterms:created xsi:type="dcterms:W3CDTF">2012-02-03T23:30:52Z</dcterms:created>
  <dcterms:modified xsi:type="dcterms:W3CDTF">2023-10-31T20:36:00Z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0x010100ACFF8931351A7244A7C1AF8BADCE4C2E</vt:lpwstr>
  </property>
</Properties>
</file>