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0B72E-45AE-4642-857C-71FCD2A9C9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757243-AF30-469C-B9D6-958ED4C27943}">
      <dgm:prSet custT="1"/>
      <dgm:spPr/>
      <dgm:t>
        <a:bodyPr/>
        <a:lstStyle/>
        <a:p>
          <a:pPr algn="ctr" rtl="0"/>
          <a:r>
            <a:rPr lang="en-US" sz="4400" b="1" dirty="0" smtClean="0">
              <a:latin typeface="Times New Roman" pitchFamily="18" charset="0"/>
              <a:cs typeface="Times New Roman" pitchFamily="18" charset="0"/>
            </a:rPr>
            <a:t>SQL Part II Intermediate SQL</a:t>
          </a:r>
          <a:endParaRPr lang="en-US" sz="4400" b="1" dirty="0">
            <a:latin typeface="Times New Roman" pitchFamily="18" charset="0"/>
            <a:cs typeface="Times New Roman" pitchFamily="18" charset="0"/>
          </a:endParaRPr>
        </a:p>
      </dgm:t>
    </dgm:pt>
    <dgm:pt modelId="{6EDC1D7C-F662-49DE-BF37-D02DF2F1848D}" type="parTrans" cxnId="{13A3FF22-4CD0-472E-AEC6-9AD35862B5AC}">
      <dgm:prSet/>
      <dgm:spPr/>
      <dgm:t>
        <a:bodyPr/>
        <a:lstStyle/>
        <a:p>
          <a:endParaRPr lang="en-US"/>
        </a:p>
      </dgm:t>
    </dgm:pt>
    <dgm:pt modelId="{C2827B13-6FA3-4667-A0A0-88AB0940B84A}" type="sibTrans" cxnId="{13A3FF22-4CD0-472E-AEC6-9AD35862B5AC}">
      <dgm:prSet/>
      <dgm:spPr/>
      <dgm:t>
        <a:bodyPr/>
        <a:lstStyle/>
        <a:p>
          <a:endParaRPr lang="en-US"/>
        </a:p>
      </dgm:t>
    </dgm:pt>
    <dgm:pt modelId="{72968DD0-BA6F-4295-9BA6-A477FB47D9FD}" type="pres">
      <dgm:prSet presAssocID="{86B0B72E-45AE-4642-857C-71FCD2A9C9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CCE209-0B9A-4797-93D7-4DD7861F0E17}" type="pres">
      <dgm:prSet presAssocID="{A1757243-AF30-469C-B9D6-958ED4C2794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40CB3-188B-41D9-925D-7C8F2E4A52E8}" type="presOf" srcId="{86B0B72E-45AE-4642-857C-71FCD2A9C936}" destId="{72968DD0-BA6F-4295-9BA6-A477FB47D9FD}" srcOrd="0" destOrd="0" presId="urn:microsoft.com/office/officeart/2005/8/layout/vList2"/>
    <dgm:cxn modelId="{2DE64D4E-CAD1-4B37-BEDE-BD007D43BFE4}" type="presOf" srcId="{A1757243-AF30-469C-B9D6-958ED4C27943}" destId="{75CCE209-0B9A-4797-93D7-4DD7861F0E17}" srcOrd="0" destOrd="0" presId="urn:microsoft.com/office/officeart/2005/8/layout/vList2"/>
    <dgm:cxn modelId="{13A3FF22-4CD0-472E-AEC6-9AD35862B5AC}" srcId="{86B0B72E-45AE-4642-857C-71FCD2A9C936}" destId="{A1757243-AF30-469C-B9D6-958ED4C27943}" srcOrd="0" destOrd="0" parTransId="{6EDC1D7C-F662-49DE-BF37-D02DF2F1848D}" sibTransId="{C2827B13-6FA3-4667-A0A0-88AB0940B84A}"/>
    <dgm:cxn modelId="{66A49D08-010A-41C9-9787-2A457D327A2D}" type="presParOf" srcId="{72968DD0-BA6F-4295-9BA6-A477FB47D9FD}" destId="{75CCE209-0B9A-4797-93D7-4DD7861F0E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BC865-C25C-4A36-9504-BFDD7E0377A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A34DE-FADF-4C34-B46F-E7E118AA919F}">
      <dgm:prSet custT="1"/>
      <dgm:spPr/>
      <dgm:t>
        <a:bodyPr/>
        <a:lstStyle/>
        <a:p>
          <a:pPr rtl="0"/>
          <a:r>
            <a:rPr lang="en-IN" sz="1600" b="1" dirty="0" smtClean="0">
              <a:latin typeface="Times New Roman" pitchFamily="18" charset="0"/>
              <a:cs typeface="Times New Roman" pitchFamily="18" charset="0"/>
            </a:rPr>
            <a:t>Join Expressions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8C0EDF3F-9EAA-4166-8B4E-7A9F55C9D781}" type="parTrans" cxnId="{CBA1CC56-B3A1-4467-95E9-1376403324DD}">
      <dgm:prSet/>
      <dgm:spPr/>
      <dgm:t>
        <a:bodyPr/>
        <a:lstStyle/>
        <a:p>
          <a:endParaRPr lang="en-US"/>
        </a:p>
      </dgm:t>
    </dgm:pt>
    <dgm:pt modelId="{580026B3-5FF2-421C-9371-2367CD826895}" type="sibTrans" cxnId="{CBA1CC56-B3A1-4467-95E9-1376403324DD}">
      <dgm:prSet/>
      <dgm:spPr/>
      <dgm:t>
        <a:bodyPr/>
        <a:lstStyle/>
        <a:p>
          <a:endParaRPr lang="en-US"/>
        </a:p>
      </dgm:t>
    </dgm:pt>
    <dgm:pt modelId="{5E399055-9D2D-49C9-9FB5-9970A310038D}">
      <dgm:prSet custT="1"/>
      <dgm:spPr/>
      <dgm:t>
        <a:bodyPr/>
        <a:lstStyle/>
        <a:p>
          <a:pPr rtl="0"/>
          <a:r>
            <a:rPr lang="en-IN" sz="1600" b="1" dirty="0" smtClean="0">
              <a:latin typeface="Times New Roman" pitchFamily="18" charset="0"/>
              <a:cs typeface="Times New Roman" pitchFamily="18" charset="0"/>
            </a:rPr>
            <a:t>Views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9A4E3B76-FBDC-472E-A507-FC202397B4B2}" type="parTrans" cxnId="{C75CCAFB-50D3-45F2-AD37-DC512E819332}">
      <dgm:prSet/>
      <dgm:spPr/>
      <dgm:t>
        <a:bodyPr/>
        <a:lstStyle/>
        <a:p>
          <a:endParaRPr lang="en-US"/>
        </a:p>
      </dgm:t>
    </dgm:pt>
    <dgm:pt modelId="{C3C563BC-ED77-49C6-AB29-4B2C1C67533D}" type="sibTrans" cxnId="{C75CCAFB-50D3-45F2-AD37-DC512E819332}">
      <dgm:prSet/>
      <dgm:spPr/>
      <dgm:t>
        <a:bodyPr/>
        <a:lstStyle/>
        <a:p>
          <a:endParaRPr lang="en-US"/>
        </a:p>
      </dgm:t>
    </dgm:pt>
    <dgm:pt modelId="{4D79AE7E-2AAE-4ED4-A31E-7C8F8EEA23E6}">
      <dgm:prSet custT="1"/>
      <dgm:spPr/>
      <dgm:t>
        <a:bodyPr/>
        <a:lstStyle/>
        <a:p>
          <a:pPr rtl="0"/>
          <a:r>
            <a:rPr lang="en-IN" sz="1600" b="1" dirty="0" smtClean="0">
              <a:latin typeface="Times New Roman" pitchFamily="18" charset="0"/>
              <a:cs typeface="Times New Roman" pitchFamily="18" charset="0"/>
            </a:rPr>
            <a:t>Transaction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9E2AB78E-D3E4-4082-A1ED-7CDD139DF4CF}" type="parTrans" cxnId="{6BE1AA04-7BD4-4865-AC46-D58B27A491EB}">
      <dgm:prSet/>
      <dgm:spPr/>
      <dgm:t>
        <a:bodyPr/>
        <a:lstStyle/>
        <a:p>
          <a:endParaRPr lang="en-US"/>
        </a:p>
      </dgm:t>
    </dgm:pt>
    <dgm:pt modelId="{C2D8E280-4F35-4872-BAFB-4DD853D0DA36}" type="sibTrans" cxnId="{6BE1AA04-7BD4-4865-AC46-D58B27A491EB}">
      <dgm:prSet/>
      <dgm:spPr/>
      <dgm:t>
        <a:bodyPr/>
        <a:lstStyle/>
        <a:p>
          <a:endParaRPr lang="en-US"/>
        </a:p>
      </dgm:t>
    </dgm:pt>
    <dgm:pt modelId="{D328387A-62EA-4109-8FA7-66C87B88D23E}">
      <dgm:prSet custT="1"/>
      <dgm:spPr/>
      <dgm:t>
        <a:bodyPr/>
        <a:lstStyle/>
        <a:p>
          <a:pPr rtl="0"/>
          <a:r>
            <a:rPr lang="en-IN" sz="1600" b="1" dirty="0" smtClean="0">
              <a:latin typeface="Times New Roman" pitchFamily="18" charset="0"/>
              <a:cs typeface="Times New Roman" pitchFamily="18" charset="0"/>
            </a:rPr>
            <a:t>Integrity Constraints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8DD24C6E-571B-4BC3-8999-CCCA57C7929A}" type="parTrans" cxnId="{C2154152-9860-4F93-AB98-BA2467FEB421}">
      <dgm:prSet/>
      <dgm:spPr/>
      <dgm:t>
        <a:bodyPr/>
        <a:lstStyle/>
        <a:p>
          <a:endParaRPr lang="en-US"/>
        </a:p>
      </dgm:t>
    </dgm:pt>
    <dgm:pt modelId="{B823BB5D-34B1-421B-B428-6B6692263C69}" type="sibTrans" cxnId="{C2154152-9860-4F93-AB98-BA2467FEB421}">
      <dgm:prSet/>
      <dgm:spPr/>
      <dgm:t>
        <a:bodyPr/>
        <a:lstStyle/>
        <a:p>
          <a:endParaRPr lang="en-US"/>
        </a:p>
      </dgm:t>
    </dgm:pt>
    <dgm:pt modelId="{81121EE7-8826-4C79-9355-38AD027D0F33}">
      <dgm:prSet custT="1"/>
      <dgm:spPr/>
      <dgm:t>
        <a:bodyPr/>
        <a:lstStyle/>
        <a:p>
          <a:pPr rtl="0"/>
          <a:r>
            <a:rPr lang="en-IN" sz="1600" b="1" dirty="0" smtClean="0">
              <a:latin typeface="Times New Roman" pitchFamily="18" charset="0"/>
              <a:cs typeface="Times New Roman" pitchFamily="18" charset="0"/>
            </a:rPr>
            <a:t>SQL Data Types and Schemas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F934A3B5-8DF1-4E80-95B4-71D9D9D7F733}" type="parTrans" cxnId="{19B44CF8-4A67-479B-9F51-F6133D74BBFF}">
      <dgm:prSet/>
      <dgm:spPr/>
      <dgm:t>
        <a:bodyPr/>
        <a:lstStyle/>
        <a:p>
          <a:endParaRPr lang="en-US"/>
        </a:p>
      </dgm:t>
    </dgm:pt>
    <dgm:pt modelId="{3612B238-98F8-4308-A592-1276FAB9999A}" type="sibTrans" cxnId="{19B44CF8-4A67-479B-9F51-F6133D74BBFF}">
      <dgm:prSet/>
      <dgm:spPr/>
      <dgm:t>
        <a:bodyPr/>
        <a:lstStyle/>
        <a:p>
          <a:endParaRPr lang="en-US"/>
        </a:p>
      </dgm:t>
    </dgm:pt>
    <dgm:pt modelId="{7994C2E8-88E7-42BF-946B-8845F8CD40FA}">
      <dgm:prSet custT="1"/>
      <dgm:spPr/>
      <dgm:t>
        <a:bodyPr/>
        <a:lstStyle/>
        <a:p>
          <a:pPr rtl="0"/>
          <a:r>
            <a:rPr lang="en-IN" sz="1600" b="1" dirty="0" smtClean="0">
              <a:latin typeface="Times New Roman" pitchFamily="18" charset="0"/>
              <a:cs typeface="Times New Roman" pitchFamily="18" charset="0"/>
            </a:rPr>
            <a:t>Authorization</a:t>
          </a:r>
          <a:endParaRPr lang="en-US" sz="1600" b="1" dirty="0">
            <a:latin typeface="Times New Roman" pitchFamily="18" charset="0"/>
            <a:cs typeface="Times New Roman" pitchFamily="18" charset="0"/>
          </a:endParaRPr>
        </a:p>
      </dgm:t>
    </dgm:pt>
    <dgm:pt modelId="{1A880525-FF21-4C81-B597-2DB9BD01FFD5}" type="parTrans" cxnId="{26CD876E-6DCC-425C-8876-5043CD86A74C}">
      <dgm:prSet/>
      <dgm:spPr/>
      <dgm:t>
        <a:bodyPr/>
        <a:lstStyle/>
        <a:p>
          <a:endParaRPr lang="en-US"/>
        </a:p>
      </dgm:t>
    </dgm:pt>
    <dgm:pt modelId="{531852E2-4625-4927-A461-9B19B1389854}" type="sibTrans" cxnId="{26CD876E-6DCC-425C-8876-5043CD86A74C}">
      <dgm:prSet/>
      <dgm:spPr/>
      <dgm:t>
        <a:bodyPr/>
        <a:lstStyle/>
        <a:p>
          <a:endParaRPr lang="en-US"/>
        </a:p>
      </dgm:t>
    </dgm:pt>
    <dgm:pt modelId="{1263E4C6-DC53-4036-9383-A2DE49DE57DF}" type="pres">
      <dgm:prSet presAssocID="{BF1BC865-C25C-4A36-9504-BFDD7E0377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2A00BD-647F-4742-ACD4-0B8F8E6FEC9F}" type="pres">
      <dgm:prSet presAssocID="{BF1BC865-C25C-4A36-9504-BFDD7E0377AB}" presName="arrow" presStyleLbl="bgShp" presStyleIdx="0" presStyleCnt="1"/>
      <dgm:spPr/>
    </dgm:pt>
    <dgm:pt modelId="{08047ECF-D18F-403F-92B1-D4078D0FC1A9}" type="pres">
      <dgm:prSet presAssocID="{BF1BC865-C25C-4A36-9504-BFDD7E0377AB}" presName="points" presStyleCnt="0"/>
      <dgm:spPr/>
    </dgm:pt>
    <dgm:pt modelId="{B40AE34D-C0DB-4814-8C6E-7ED660BA4C3E}" type="pres">
      <dgm:prSet presAssocID="{1CCA34DE-FADF-4C34-B46F-E7E118AA919F}" presName="compositeA" presStyleCnt="0"/>
      <dgm:spPr/>
    </dgm:pt>
    <dgm:pt modelId="{AE505DB6-C65B-4535-9162-34086DE108F3}" type="pres">
      <dgm:prSet presAssocID="{1CCA34DE-FADF-4C34-B46F-E7E118AA919F}" presName="textA" presStyleLbl="revTx" presStyleIdx="0" presStyleCnt="6" custScaleX="170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1BE05-4E28-45FB-A5F7-74F332A638D3}" type="pres">
      <dgm:prSet presAssocID="{1CCA34DE-FADF-4C34-B46F-E7E118AA919F}" presName="circleA" presStyleLbl="node1" presStyleIdx="0" presStyleCnt="6"/>
      <dgm:spPr/>
    </dgm:pt>
    <dgm:pt modelId="{1FF6FD0B-D48E-4B4A-95B0-C752D1CADF03}" type="pres">
      <dgm:prSet presAssocID="{1CCA34DE-FADF-4C34-B46F-E7E118AA919F}" presName="spaceA" presStyleCnt="0"/>
      <dgm:spPr/>
    </dgm:pt>
    <dgm:pt modelId="{55017B6A-AA4D-4517-9E52-56DB44C2A1BB}" type="pres">
      <dgm:prSet presAssocID="{580026B3-5FF2-421C-9371-2367CD826895}" presName="space" presStyleCnt="0"/>
      <dgm:spPr/>
    </dgm:pt>
    <dgm:pt modelId="{CA5A1A6E-7052-4A19-8666-9F301365702A}" type="pres">
      <dgm:prSet presAssocID="{5E399055-9D2D-49C9-9FB5-9970A310038D}" presName="compositeB" presStyleCnt="0"/>
      <dgm:spPr/>
    </dgm:pt>
    <dgm:pt modelId="{C3012AB4-2BB3-474A-B000-AB954690D964}" type="pres">
      <dgm:prSet presAssocID="{5E399055-9D2D-49C9-9FB5-9970A310038D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2C2BD-345A-4489-8E85-204BBF3CBBAC}" type="pres">
      <dgm:prSet presAssocID="{5E399055-9D2D-49C9-9FB5-9970A310038D}" presName="circleB" presStyleLbl="node1" presStyleIdx="1" presStyleCnt="6"/>
      <dgm:spPr/>
    </dgm:pt>
    <dgm:pt modelId="{16CDFC10-A228-48E2-9104-FE3336DF245A}" type="pres">
      <dgm:prSet presAssocID="{5E399055-9D2D-49C9-9FB5-9970A310038D}" presName="spaceB" presStyleCnt="0"/>
      <dgm:spPr/>
    </dgm:pt>
    <dgm:pt modelId="{3FDE3EFF-5FE7-41E4-A656-FB31ECFA6952}" type="pres">
      <dgm:prSet presAssocID="{C3C563BC-ED77-49C6-AB29-4B2C1C67533D}" presName="space" presStyleCnt="0"/>
      <dgm:spPr/>
    </dgm:pt>
    <dgm:pt modelId="{8CDBA330-F1C0-4424-B4B7-EE0CF2E0340E}" type="pres">
      <dgm:prSet presAssocID="{4D79AE7E-2AAE-4ED4-A31E-7C8F8EEA23E6}" presName="compositeA" presStyleCnt="0"/>
      <dgm:spPr/>
    </dgm:pt>
    <dgm:pt modelId="{DEFFDB26-2F05-46CF-88AB-CCB81525D0DD}" type="pres">
      <dgm:prSet presAssocID="{4D79AE7E-2AAE-4ED4-A31E-7C8F8EEA23E6}" presName="textA" presStyleLbl="revTx" presStyleIdx="2" presStyleCnt="6" custScaleX="187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D58F0-8672-4BFE-AFC6-FA63A95F9E30}" type="pres">
      <dgm:prSet presAssocID="{4D79AE7E-2AAE-4ED4-A31E-7C8F8EEA23E6}" presName="circleA" presStyleLbl="node1" presStyleIdx="2" presStyleCnt="6"/>
      <dgm:spPr/>
    </dgm:pt>
    <dgm:pt modelId="{AEA92FF5-490E-4678-A321-46131F5332AA}" type="pres">
      <dgm:prSet presAssocID="{4D79AE7E-2AAE-4ED4-A31E-7C8F8EEA23E6}" presName="spaceA" presStyleCnt="0"/>
      <dgm:spPr/>
    </dgm:pt>
    <dgm:pt modelId="{76231A40-0B11-4713-BFE7-BB9B25AD72B4}" type="pres">
      <dgm:prSet presAssocID="{C2D8E280-4F35-4872-BAFB-4DD853D0DA36}" presName="space" presStyleCnt="0"/>
      <dgm:spPr/>
    </dgm:pt>
    <dgm:pt modelId="{73ABD800-7BD3-4A18-B3A0-F7E7E3501127}" type="pres">
      <dgm:prSet presAssocID="{D328387A-62EA-4109-8FA7-66C87B88D23E}" presName="compositeB" presStyleCnt="0"/>
      <dgm:spPr/>
    </dgm:pt>
    <dgm:pt modelId="{9F766BFB-E4D5-49D5-9123-B677C39F94BF}" type="pres">
      <dgm:prSet presAssocID="{D328387A-62EA-4109-8FA7-66C87B88D23E}" presName="textB" presStyleLbl="revTx" presStyleIdx="3" presStyleCnt="6" custScaleX="187570" custLinFactNeighborX="1558" custLinFactNeighborY="1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30B95-8AC7-4954-AC9D-53539D75DC6F}" type="pres">
      <dgm:prSet presAssocID="{D328387A-62EA-4109-8FA7-66C87B88D23E}" presName="circleB" presStyleLbl="node1" presStyleIdx="3" presStyleCnt="6"/>
      <dgm:spPr/>
    </dgm:pt>
    <dgm:pt modelId="{B57E8E96-297B-481B-A899-81345E72DBAF}" type="pres">
      <dgm:prSet presAssocID="{D328387A-62EA-4109-8FA7-66C87B88D23E}" presName="spaceB" presStyleCnt="0"/>
      <dgm:spPr/>
    </dgm:pt>
    <dgm:pt modelId="{C3631BBD-3A9D-4377-B95C-7BF3DD011B96}" type="pres">
      <dgm:prSet presAssocID="{B823BB5D-34B1-421B-B428-6B6692263C69}" presName="space" presStyleCnt="0"/>
      <dgm:spPr/>
    </dgm:pt>
    <dgm:pt modelId="{6B49840F-2EB1-4FCC-BBD3-28F76DCD078C}" type="pres">
      <dgm:prSet presAssocID="{81121EE7-8826-4C79-9355-38AD027D0F33}" presName="compositeA" presStyleCnt="0"/>
      <dgm:spPr/>
    </dgm:pt>
    <dgm:pt modelId="{447BA788-06E9-4800-9777-3ECBA5F8E9CD}" type="pres">
      <dgm:prSet presAssocID="{81121EE7-8826-4C79-9355-38AD027D0F33}" presName="textA" presStyleLbl="revTx" presStyleIdx="4" presStyleCnt="6" custScaleX="162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B4901-7DD6-4010-949E-ECCC7411BFB4}" type="pres">
      <dgm:prSet presAssocID="{81121EE7-8826-4C79-9355-38AD027D0F33}" presName="circleA" presStyleLbl="node1" presStyleIdx="4" presStyleCnt="6"/>
      <dgm:spPr/>
    </dgm:pt>
    <dgm:pt modelId="{5B6E32BD-866F-402F-AFA8-FDDDC51A72EA}" type="pres">
      <dgm:prSet presAssocID="{81121EE7-8826-4C79-9355-38AD027D0F33}" presName="spaceA" presStyleCnt="0"/>
      <dgm:spPr/>
    </dgm:pt>
    <dgm:pt modelId="{277D498F-F6FD-46FC-9022-EC3A86D599E9}" type="pres">
      <dgm:prSet presAssocID="{3612B238-98F8-4308-A592-1276FAB9999A}" presName="space" presStyleCnt="0"/>
      <dgm:spPr/>
    </dgm:pt>
    <dgm:pt modelId="{DF4CB16E-514E-48B0-B94D-47A7F5547E58}" type="pres">
      <dgm:prSet presAssocID="{7994C2E8-88E7-42BF-946B-8845F8CD40FA}" presName="compositeB" presStyleCnt="0"/>
      <dgm:spPr/>
    </dgm:pt>
    <dgm:pt modelId="{DAFE6449-3697-426A-A8BB-2F1F8A525194}" type="pres">
      <dgm:prSet presAssocID="{7994C2E8-88E7-42BF-946B-8845F8CD40FA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DC5E0-438C-48D4-9739-D66609E26D4A}" type="pres">
      <dgm:prSet presAssocID="{7994C2E8-88E7-42BF-946B-8845F8CD40FA}" presName="circleB" presStyleLbl="node1" presStyleIdx="5" presStyleCnt="6"/>
      <dgm:spPr/>
    </dgm:pt>
    <dgm:pt modelId="{1AB14198-9B59-43AE-B051-0978B27B5FDD}" type="pres">
      <dgm:prSet presAssocID="{7994C2E8-88E7-42BF-946B-8845F8CD40FA}" presName="spaceB" presStyleCnt="0"/>
      <dgm:spPr/>
    </dgm:pt>
  </dgm:ptLst>
  <dgm:cxnLst>
    <dgm:cxn modelId="{3BF82C89-774E-4787-B28A-F515D987548E}" type="presOf" srcId="{D328387A-62EA-4109-8FA7-66C87B88D23E}" destId="{9F766BFB-E4D5-49D5-9123-B677C39F94BF}" srcOrd="0" destOrd="0" presId="urn:microsoft.com/office/officeart/2005/8/layout/hProcess11"/>
    <dgm:cxn modelId="{6BE1AA04-7BD4-4865-AC46-D58B27A491EB}" srcId="{BF1BC865-C25C-4A36-9504-BFDD7E0377AB}" destId="{4D79AE7E-2AAE-4ED4-A31E-7C8F8EEA23E6}" srcOrd="2" destOrd="0" parTransId="{9E2AB78E-D3E4-4082-A1ED-7CDD139DF4CF}" sibTransId="{C2D8E280-4F35-4872-BAFB-4DD853D0DA36}"/>
    <dgm:cxn modelId="{C2154152-9860-4F93-AB98-BA2467FEB421}" srcId="{BF1BC865-C25C-4A36-9504-BFDD7E0377AB}" destId="{D328387A-62EA-4109-8FA7-66C87B88D23E}" srcOrd="3" destOrd="0" parTransId="{8DD24C6E-571B-4BC3-8999-CCCA57C7929A}" sibTransId="{B823BB5D-34B1-421B-B428-6B6692263C69}"/>
    <dgm:cxn modelId="{6471E491-B6A9-46EB-8963-6200FD5E6EF0}" type="presOf" srcId="{BF1BC865-C25C-4A36-9504-BFDD7E0377AB}" destId="{1263E4C6-DC53-4036-9383-A2DE49DE57DF}" srcOrd="0" destOrd="0" presId="urn:microsoft.com/office/officeart/2005/8/layout/hProcess11"/>
    <dgm:cxn modelId="{C1697624-309E-4B45-9FE5-CD2C32BDDF84}" type="presOf" srcId="{5E399055-9D2D-49C9-9FB5-9970A310038D}" destId="{C3012AB4-2BB3-474A-B000-AB954690D964}" srcOrd="0" destOrd="0" presId="urn:microsoft.com/office/officeart/2005/8/layout/hProcess11"/>
    <dgm:cxn modelId="{D3EC77DF-7474-4A4E-A6C8-0E5315CB521C}" type="presOf" srcId="{4D79AE7E-2AAE-4ED4-A31E-7C8F8EEA23E6}" destId="{DEFFDB26-2F05-46CF-88AB-CCB81525D0DD}" srcOrd="0" destOrd="0" presId="urn:microsoft.com/office/officeart/2005/8/layout/hProcess11"/>
    <dgm:cxn modelId="{19B44CF8-4A67-479B-9F51-F6133D74BBFF}" srcId="{BF1BC865-C25C-4A36-9504-BFDD7E0377AB}" destId="{81121EE7-8826-4C79-9355-38AD027D0F33}" srcOrd="4" destOrd="0" parTransId="{F934A3B5-8DF1-4E80-95B4-71D9D9D7F733}" sibTransId="{3612B238-98F8-4308-A592-1276FAB9999A}"/>
    <dgm:cxn modelId="{17376AE9-B244-44C8-803B-909820DD5A21}" type="presOf" srcId="{1CCA34DE-FADF-4C34-B46F-E7E118AA919F}" destId="{AE505DB6-C65B-4535-9162-34086DE108F3}" srcOrd="0" destOrd="0" presId="urn:microsoft.com/office/officeart/2005/8/layout/hProcess11"/>
    <dgm:cxn modelId="{1969FFA8-2A8C-496C-A146-3F35D318B592}" type="presOf" srcId="{7994C2E8-88E7-42BF-946B-8845F8CD40FA}" destId="{DAFE6449-3697-426A-A8BB-2F1F8A525194}" srcOrd="0" destOrd="0" presId="urn:microsoft.com/office/officeart/2005/8/layout/hProcess11"/>
    <dgm:cxn modelId="{CBA1CC56-B3A1-4467-95E9-1376403324DD}" srcId="{BF1BC865-C25C-4A36-9504-BFDD7E0377AB}" destId="{1CCA34DE-FADF-4C34-B46F-E7E118AA919F}" srcOrd="0" destOrd="0" parTransId="{8C0EDF3F-9EAA-4166-8B4E-7A9F55C9D781}" sibTransId="{580026B3-5FF2-421C-9371-2367CD826895}"/>
    <dgm:cxn modelId="{802AB4BA-D333-49DA-8616-137F0093D7E5}" type="presOf" srcId="{81121EE7-8826-4C79-9355-38AD027D0F33}" destId="{447BA788-06E9-4800-9777-3ECBA5F8E9CD}" srcOrd="0" destOrd="0" presId="urn:microsoft.com/office/officeart/2005/8/layout/hProcess11"/>
    <dgm:cxn modelId="{26CD876E-6DCC-425C-8876-5043CD86A74C}" srcId="{BF1BC865-C25C-4A36-9504-BFDD7E0377AB}" destId="{7994C2E8-88E7-42BF-946B-8845F8CD40FA}" srcOrd="5" destOrd="0" parTransId="{1A880525-FF21-4C81-B597-2DB9BD01FFD5}" sibTransId="{531852E2-4625-4927-A461-9B19B1389854}"/>
    <dgm:cxn modelId="{C75CCAFB-50D3-45F2-AD37-DC512E819332}" srcId="{BF1BC865-C25C-4A36-9504-BFDD7E0377AB}" destId="{5E399055-9D2D-49C9-9FB5-9970A310038D}" srcOrd="1" destOrd="0" parTransId="{9A4E3B76-FBDC-472E-A507-FC202397B4B2}" sibTransId="{C3C563BC-ED77-49C6-AB29-4B2C1C67533D}"/>
    <dgm:cxn modelId="{F0127C38-6F7C-4C44-8DF5-F0A1769FDB2D}" type="presParOf" srcId="{1263E4C6-DC53-4036-9383-A2DE49DE57DF}" destId="{542A00BD-647F-4742-ACD4-0B8F8E6FEC9F}" srcOrd="0" destOrd="0" presId="urn:microsoft.com/office/officeart/2005/8/layout/hProcess11"/>
    <dgm:cxn modelId="{F35C0C01-AC17-4856-992E-7C7C9D367FCF}" type="presParOf" srcId="{1263E4C6-DC53-4036-9383-A2DE49DE57DF}" destId="{08047ECF-D18F-403F-92B1-D4078D0FC1A9}" srcOrd="1" destOrd="0" presId="urn:microsoft.com/office/officeart/2005/8/layout/hProcess11"/>
    <dgm:cxn modelId="{44C54259-8121-423F-BD9D-ACDE37514D2E}" type="presParOf" srcId="{08047ECF-D18F-403F-92B1-D4078D0FC1A9}" destId="{B40AE34D-C0DB-4814-8C6E-7ED660BA4C3E}" srcOrd="0" destOrd="0" presId="urn:microsoft.com/office/officeart/2005/8/layout/hProcess11"/>
    <dgm:cxn modelId="{889F3090-565E-4C19-A886-B2BF97412E05}" type="presParOf" srcId="{B40AE34D-C0DB-4814-8C6E-7ED660BA4C3E}" destId="{AE505DB6-C65B-4535-9162-34086DE108F3}" srcOrd="0" destOrd="0" presId="urn:microsoft.com/office/officeart/2005/8/layout/hProcess11"/>
    <dgm:cxn modelId="{F3C511BB-DB48-40D9-88B7-E93193846625}" type="presParOf" srcId="{B40AE34D-C0DB-4814-8C6E-7ED660BA4C3E}" destId="{39B1BE05-4E28-45FB-A5F7-74F332A638D3}" srcOrd="1" destOrd="0" presId="urn:microsoft.com/office/officeart/2005/8/layout/hProcess11"/>
    <dgm:cxn modelId="{84FB33FD-9991-464A-BE0E-2075819EA838}" type="presParOf" srcId="{B40AE34D-C0DB-4814-8C6E-7ED660BA4C3E}" destId="{1FF6FD0B-D48E-4B4A-95B0-C752D1CADF03}" srcOrd="2" destOrd="0" presId="urn:microsoft.com/office/officeart/2005/8/layout/hProcess11"/>
    <dgm:cxn modelId="{610747FB-C526-499F-802F-DB2E3E4BC1CD}" type="presParOf" srcId="{08047ECF-D18F-403F-92B1-D4078D0FC1A9}" destId="{55017B6A-AA4D-4517-9E52-56DB44C2A1BB}" srcOrd="1" destOrd="0" presId="urn:microsoft.com/office/officeart/2005/8/layout/hProcess11"/>
    <dgm:cxn modelId="{C6FF32A3-9DCD-4CAD-8469-34ABEF561D0D}" type="presParOf" srcId="{08047ECF-D18F-403F-92B1-D4078D0FC1A9}" destId="{CA5A1A6E-7052-4A19-8666-9F301365702A}" srcOrd="2" destOrd="0" presId="urn:microsoft.com/office/officeart/2005/8/layout/hProcess11"/>
    <dgm:cxn modelId="{1CDB6CB2-7FE1-4C60-98C1-E982EBC49F4F}" type="presParOf" srcId="{CA5A1A6E-7052-4A19-8666-9F301365702A}" destId="{C3012AB4-2BB3-474A-B000-AB954690D964}" srcOrd="0" destOrd="0" presId="urn:microsoft.com/office/officeart/2005/8/layout/hProcess11"/>
    <dgm:cxn modelId="{63181AA7-04ED-45EC-A2C4-FFA7A4FC216F}" type="presParOf" srcId="{CA5A1A6E-7052-4A19-8666-9F301365702A}" destId="{6832C2BD-345A-4489-8E85-204BBF3CBBAC}" srcOrd="1" destOrd="0" presId="urn:microsoft.com/office/officeart/2005/8/layout/hProcess11"/>
    <dgm:cxn modelId="{D79B5F92-1D0E-4E47-9376-91992EE8FF61}" type="presParOf" srcId="{CA5A1A6E-7052-4A19-8666-9F301365702A}" destId="{16CDFC10-A228-48E2-9104-FE3336DF245A}" srcOrd="2" destOrd="0" presId="urn:microsoft.com/office/officeart/2005/8/layout/hProcess11"/>
    <dgm:cxn modelId="{1D982877-450F-440F-AE20-DF69655FEC10}" type="presParOf" srcId="{08047ECF-D18F-403F-92B1-D4078D0FC1A9}" destId="{3FDE3EFF-5FE7-41E4-A656-FB31ECFA6952}" srcOrd="3" destOrd="0" presId="urn:microsoft.com/office/officeart/2005/8/layout/hProcess11"/>
    <dgm:cxn modelId="{C2BB5B8B-3A6D-44F0-9A38-CE44EC9A411A}" type="presParOf" srcId="{08047ECF-D18F-403F-92B1-D4078D0FC1A9}" destId="{8CDBA330-F1C0-4424-B4B7-EE0CF2E0340E}" srcOrd="4" destOrd="0" presId="urn:microsoft.com/office/officeart/2005/8/layout/hProcess11"/>
    <dgm:cxn modelId="{08042065-A0F7-404C-A43D-92D260489024}" type="presParOf" srcId="{8CDBA330-F1C0-4424-B4B7-EE0CF2E0340E}" destId="{DEFFDB26-2F05-46CF-88AB-CCB81525D0DD}" srcOrd="0" destOrd="0" presId="urn:microsoft.com/office/officeart/2005/8/layout/hProcess11"/>
    <dgm:cxn modelId="{7FD58D11-AC56-4DA9-B769-C9A8D0895649}" type="presParOf" srcId="{8CDBA330-F1C0-4424-B4B7-EE0CF2E0340E}" destId="{C76D58F0-8672-4BFE-AFC6-FA63A95F9E30}" srcOrd="1" destOrd="0" presId="urn:microsoft.com/office/officeart/2005/8/layout/hProcess11"/>
    <dgm:cxn modelId="{A26017A9-9589-4C23-8591-77D256999B27}" type="presParOf" srcId="{8CDBA330-F1C0-4424-B4B7-EE0CF2E0340E}" destId="{AEA92FF5-490E-4678-A321-46131F5332AA}" srcOrd="2" destOrd="0" presId="urn:microsoft.com/office/officeart/2005/8/layout/hProcess11"/>
    <dgm:cxn modelId="{4F9271F9-FE22-4D18-BFE1-C8AE1E5D33C6}" type="presParOf" srcId="{08047ECF-D18F-403F-92B1-D4078D0FC1A9}" destId="{76231A40-0B11-4713-BFE7-BB9B25AD72B4}" srcOrd="5" destOrd="0" presId="urn:microsoft.com/office/officeart/2005/8/layout/hProcess11"/>
    <dgm:cxn modelId="{66D2316B-381E-47BA-9E4E-7B07ABB29435}" type="presParOf" srcId="{08047ECF-D18F-403F-92B1-D4078D0FC1A9}" destId="{73ABD800-7BD3-4A18-B3A0-F7E7E3501127}" srcOrd="6" destOrd="0" presId="urn:microsoft.com/office/officeart/2005/8/layout/hProcess11"/>
    <dgm:cxn modelId="{C4D42BF2-2CAD-4D23-876D-97C0A695F6EA}" type="presParOf" srcId="{73ABD800-7BD3-4A18-B3A0-F7E7E3501127}" destId="{9F766BFB-E4D5-49D5-9123-B677C39F94BF}" srcOrd="0" destOrd="0" presId="urn:microsoft.com/office/officeart/2005/8/layout/hProcess11"/>
    <dgm:cxn modelId="{AC7A872B-9000-45E1-896D-F2FFDE396BB2}" type="presParOf" srcId="{73ABD800-7BD3-4A18-B3A0-F7E7E3501127}" destId="{71B30B95-8AC7-4954-AC9D-53539D75DC6F}" srcOrd="1" destOrd="0" presId="urn:microsoft.com/office/officeart/2005/8/layout/hProcess11"/>
    <dgm:cxn modelId="{18B7CBDD-B6B2-4C54-B33F-83B4C22E6AF4}" type="presParOf" srcId="{73ABD800-7BD3-4A18-B3A0-F7E7E3501127}" destId="{B57E8E96-297B-481B-A899-81345E72DBAF}" srcOrd="2" destOrd="0" presId="urn:microsoft.com/office/officeart/2005/8/layout/hProcess11"/>
    <dgm:cxn modelId="{9A71E277-0606-482B-AAC4-3E10280661E6}" type="presParOf" srcId="{08047ECF-D18F-403F-92B1-D4078D0FC1A9}" destId="{C3631BBD-3A9D-4377-B95C-7BF3DD011B96}" srcOrd="7" destOrd="0" presId="urn:microsoft.com/office/officeart/2005/8/layout/hProcess11"/>
    <dgm:cxn modelId="{FFB3B806-3637-42E8-A7EE-6D55CDA4E13F}" type="presParOf" srcId="{08047ECF-D18F-403F-92B1-D4078D0FC1A9}" destId="{6B49840F-2EB1-4FCC-BBD3-28F76DCD078C}" srcOrd="8" destOrd="0" presId="urn:microsoft.com/office/officeart/2005/8/layout/hProcess11"/>
    <dgm:cxn modelId="{A1A15413-1020-4681-B1BE-E7FA77E880CB}" type="presParOf" srcId="{6B49840F-2EB1-4FCC-BBD3-28F76DCD078C}" destId="{447BA788-06E9-4800-9777-3ECBA5F8E9CD}" srcOrd="0" destOrd="0" presId="urn:microsoft.com/office/officeart/2005/8/layout/hProcess11"/>
    <dgm:cxn modelId="{91918A3C-ECD4-450B-ADF4-09D435CDA299}" type="presParOf" srcId="{6B49840F-2EB1-4FCC-BBD3-28F76DCD078C}" destId="{1E1B4901-7DD6-4010-949E-ECCC7411BFB4}" srcOrd="1" destOrd="0" presId="urn:microsoft.com/office/officeart/2005/8/layout/hProcess11"/>
    <dgm:cxn modelId="{A29DFDDD-AA8F-4948-8660-C0359B77328F}" type="presParOf" srcId="{6B49840F-2EB1-4FCC-BBD3-28F76DCD078C}" destId="{5B6E32BD-866F-402F-AFA8-FDDDC51A72EA}" srcOrd="2" destOrd="0" presId="urn:microsoft.com/office/officeart/2005/8/layout/hProcess11"/>
    <dgm:cxn modelId="{9EC81C0C-F19B-4D33-93CF-6C57BC92674F}" type="presParOf" srcId="{08047ECF-D18F-403F-92B1-D4078D0FC1A9}" destId="{277D498F-F6FD-46FC-9022-EC3A86D599E9}" srcOrd="9" destOrd="0" presId="urn:microsoft.com/office/officeart/2005/8/layout/hProcess11"/>
    <dgm:cxn modelId="{F74FF89A-EBD1-4F6B-B783-0761482A46D5}" type="presParOf" srcId="{08047ECF-D18F-403F-92B1-D4078D0FC1A9}" destId="{DF4CB16E-514E-48B0-B94D-47A7F5547E58}" srcOrd="10" destOrd="0" presId="urn:microsoft.com/office/officeart/2005/8/layout/hProcess11"/>
    <dgm:cxn modelId="{D514FCE1-5295-4CD8-8848-A90DAB02740D}" type="presParOf" srcId="{DF4CB16E-514E-48B0-B94D-47A7F5547E58}" destId="{DAFE6449-3697-426A-A8BB-2F1F8A525194}" srcOrd="0" destOrd="0" presId="urn:microsoft.com/office/officeart/2005/8/layout/hProcess11"/>
    <dgm:cxn modelId="{7EE94323-4B31-460B-9A05-F29ED99E1598}" type="presParOf" srcId="{DF4CB16E-514E-48B0-B94D-47A7F5547E58}" destId="{C94DC5E0-438C-48D4-9739-D66609E26D4A}" srcOrd="1" destOrd="0" presId="urn:microsoft.com/office/officeart/2005/8/layout/hProcess11"/>
    <dgm:cxn modelId="{B987DDF7-42A0-44EE-97FF-AA018561BCF3}" type="presParOf" srcId="{DF4CB16E-514E-48B0-B94D-47A7F5547E58}" destId="{1AB14198-9B59-43AE-B051-0978B27B5FD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E209-0B9A-4797-93D7-4DD7861F0E17}">
      <dsp:nvSpPr>
        <dsp:cNvPr id="0" name=""/>
        <dsp:cNvSpPr/>
      </dsp:nvSpPr>
      <dsp:spPr>
        <a:xfrm>
          <a:off x="0" y="539"/>
          <a:ext cx="82296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latin typeface="Times New Roman" pitchFamily="18" charset="0"/>
              <a:cs typeface="Times New Roman" pitchFamily="18" charset="0"/>
            </a:rPr>
            <a:t>SQL Part II Intermediate SQL</a:t>
          </a:r>
          <a:endParaRPr lang="en-US" sz="4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744" y="56283"/>
        <a:ext cx="8118112" cy="1030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A00BD-647F-4742-ACD4-0B8F8E6FEC9F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05DB6-C65B-4535-9162-34086DE108F3}">
      <dsp:nvSpPr>
        <dsp:cNvPr id="0" name=""/>
        <dsp:cNvSpPr/>
      </dsp:nvSpPr>
      <dsp:spPr>
        <a:xfrm>
          <a:off x="200" y="0"/>
          <a:ext cx="1353860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Times New Roman" pitchFamily="18" charset="0"/>
              <a:cs typeface="Times New Roman" pitchFamily="18" charset="0"/>
            </a:rPr>
            <a:t>Join Expressions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0" y="0"/>
        <a:ext cx="1353860" cy="1810385"/>
      </dsp:txXfrm>
    </dsp:sp>
    <dsp:sp modelId="{39B1BE05-4E28-45FB-A5F7-74F332A638D3}">
      <dsp:nvSpPr>
        <dsp:cNvPr id="0" name=""/>
        <dsp:cNvSpPr/>
      </dsp:nvSpPr>
      <dsp:spPr>
        <a:xfrm>
          <a:off x="450832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2AB4-2BB3-474A-B000-AB954690D964}">
      <dsp:nvSpPr>
        <dsp:cNvPr id="0" name=""/>
        <dsp:cNvSpPr/>
      </dsp:nvSpPr>
      <dsp:spPr>
        <a:xfrm>
          <a:off x="1393706" y="2715577"/>
          <a:ext cx="792922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Times New Roman" pitchFamily="18" charset="0"/>
              <a:cs typeface="Times New Roman" pitchFamily="18" charset="0"/>
            </a:rPr>
            <a:t>Views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93706" y="2715577"/>
        <a:ext cx="792922" cy="1810385"/>
      </dsp:txXfrm>
    </dsp:sp>
    <dsp:sp modelId="{6832C2BD-345A-4489-8E85-204BBF3CBBAC}">
      <dsp:nvSpPr>
        <dsp:cNvPr id="0" name=""/>
        <dsp:cNvSpPr/>
      </dsp:nvSpPr>
      <dsp:spPr>
        <a:xfrm>
          <a:off x="1563869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FDB26-2F05-46CF-88AB-CCB81525D0DD}">
      <dsp:nvSpPr>
        <dsp:cNvPr id="0" name=""/>
        <dsp:cNvSpPr/>
      </dsp:nvSpPr>
      <dsp:spPr>
        <a:xfrm>
          <a:off x="2226275" y="0"/>
          <a:ext cx="1490076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Times New Roman" pitchFamily="18" charset="0"/>
              <a:cs typeface="Times New Roman" pitchFamily="18" charset="0"/>
            </a:rPr>
            <a:t>Transaction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26275" y="0"/>
        <a:ext cx="1490076" cy="1810385"/>
      </dsp:txXfrm>
    </dsp:sp>
    <dsp:sp modelId="{C76D58F0-8672-4BFE-AFC6-FA63A95F9E30}">
      <dsp:nvSpPr>
        <dsp:cNvPr id="0" name=""/>
        <dsp:cNvSpPr/>
      </dsp:nvSpPr>
      <dsp:spPr>
        <a:xfrm>
          <a:off x="2745015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6BFB-E4D5-49D5-9123-B677C39F94BF}">
      <dsp:nvSpPr>
        <dsp:cNvPr id="0" name=""/>
        <dsp:cNvSpPr/>
      </dsp:nvSpPr>
      <dsp:spPr>
        <a:xfrm>
          <a:off x="3768351" y="2715577"/>
          <a:ext cx="148728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Times New Roman" pitchFamily="18" charset="0"/>
              <a:cs typeface="Times New Roman" pitchFamily="18" charset="0"/>
            </a:rPr>
            <a:t>Integrity Constraints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68351" y="2715577"/>
        <a:ext cx="1487285" cy="1810385"/>
      </dsp:txXfrm>
    </dsp:sp>
    <dsp:sp modelId="{71B30B95-8AC7-4954-AC9D-53539D75DC6F}">
      <dsp:nvSpPr>
        <dsp:cNvPr id="0" name=""/>
        <dsp:cNvSpPr/>
      </dsp:nvSpPr>
      <dsp:spPr>
        <a:xfrm>
          <a:off x="4273342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BA788-06E9-4800-9777-3ECBA5F8E9CD}">
      <dsp:nvSpPr>
        <dsp:cNvPr id="0" name=""/>
        <dsp:cNvSpPr/>
      </dsp:nvSpPr>
      <dsp:spPr>
        <a:xfrm>
          <a:off x="5282929" y="0"/>
          <a:ext cx="129094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Times New Roman" pitchFamily="18" charset="0"/>
              <a:cs typeface="Times New Roman" pitchFamily="18" charset="0"/>
            </a:rPr>
            <a:t>SQL Data Types and Schemas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2929" y="0"/>
        <a:ext cx="1290941" cy="1810385"/>
      </dsp:txXfrm>
    </dsp:sp>
    <dsp:sp modelId="{1E1B4901-7DD6-4010-949E-ECCC7411BFB4}">
      <dsp:nvSpPr>
        <dsp:cNvPr id="0" name=""/>
        <dsp:cNvSpPr/>
      </dsp:nvSpPr>
      <dsp:spPr>
        <a:xfrm>
          <a:off x="570210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E6449-3697-426A-A8BB-2F1F8A525194}">
      <dsp:nvSpPr>
        <dsp:cNvPr id="0" name=""/>
        <dsp:cNvSpPr/>
      </dsp:nvSpPr>
      <dsp:spPr>
        <a:xfrm>
          <a:off x="6613517" y="2715577"/>
          <a:ext cx="792922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Times New Roman" pitchFamily="18" charset="0"/>
              <a:cs typeface="Times New Roman" pitchFamily="18" charset="0"/>
            </a:rPr>
            <a:t>Authorization</a:t>
          </a:r>
          <a:endParaRPr lang="en-US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13517" y="2715577"/>
        <a:ext cx="792922" cy="1810385"/>
      </dsp:txXfrm>
    </dsp:sp>
    <dsp:sp modelId="{C94DC5E0-438C-48D4-9739-D66609E26D4A}">
      <dsp:nvSpPr>
        <dsp:cNvPr id="0" name=""/>
        <dsp:cNvSpPr/>
      </dsp:nvSpPr>
      <dsp:spPr>
        <a:xfrm>
          <a:off x="6783680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6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61F5-DDCB-46C1-8160-5BA0DE0B1CB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6E7D7-03B2-4222-88DF-69526C1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II Chapter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1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63763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6137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18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REFER TEXT FOR </a:t>
            </a:r>
            <a:r>
              <a:rPr lang="en-US" dirty="0" smtClean="0"/>
              <a:t>“ </a:t>
            </a:r>
            <a:r>
              <a:rPr lang="en-US" dirty="0" smtClean="0"/>
              <a:t>CHAPTER 4 </a:t>
            </a:r>
            <a:r>
              <a:rPr lang="en-US" dirty="0" smtClean="0"/>
              <a:t>“ FROM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E-BOOK PLACED IN 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8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Unit II Chapter II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Chapter II</dc:title>
  <dc:creator>anusha</dc:creator>
  <cp:lastModifiedBy>anusha</cp:lastModifiedBy>
  <cp:revision>8</cp:revision>
  <dcterms:created xsi:type="dcterms:W3CDTF">2023-01-05T02:27:21Z</dcterms:created>
  <dcterms:modified xsi:type="dcterms:W3CDTF">2023-01-21T06:07:35Z</dcterms:modified>
</cp:coreProperties>
</file>