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9"/>
  </p:notesMasterIdLst>
  <p:handoutMasterIdLst>
    <p:handoutMasterId r:id="rId30"/>
  </p:handoutMasterIdLst>
  <p:sldIdLst>
    <p:sldId id="309" r:id="rId5"/>
    <p:sldId id="342" r:id="rId6"/>
    <p:sldId id="343" r:id="rId7"/>
    <p:sldId id="316" r:id="rId8"/>
    <p:sldId id="318" r:id="rId9"/>
    <p:sldId id="319" r:id="rId10"/>
    <p:sldId id="344" r:id="rId11"/>
    <p:sldId id="308" r:id="rId12"/>
    <p:sldId id="305" r:id="rId13"/>
    <p:sldId id="341" r:id="rId14"/>
    <p:sldId id="324" r:id="rId15"/>
    <p:sldId id="325" r:id="rId16"/>
    <p:sldId id="327" r:id="rId17"/>
    <p:sldId id="329" r:id="rId18"/>
    <p:sldId id="337" r:id="rId19"/>
    <p:sldId id="338" r:id="rId20"/>
    <p:sldId id="339" r:id="rId21"/>
    <p:sldId id="331" r:id="rId22"/>
    <p:sldId id="332" r:id="rId23"/>
    <p:sldId id="340" r:id="rId24"/>
    <p:sldId id="313" r:id="rId25"/>
    <p:sldId id="314" r:id="rId26"/>
    <p:sldId id="312" r:id="rId27"/>
    <p:sldId id="345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5027CE0-5F62-4144-89BA-F89191B9615B}">
          <p14:sldIdLst>
            <p14:sldId id="309"/>
            <p14:sldId id="342"/>
            <p14:sldId id="343"/>
            <p14:sldId id="316"/>
            <p14:sldId id="318"/>
            <p14:sldId id="319"/>
            <p14:sldId id="344"/>
            <p14:sldId id="308"/>
            <p14:sldId id="305"/>
            <p14:sldId id="341"/>
          </p14:sldIdLst>
        </p14:section>
        <p14:section name="게임방법" id="{B82F4159-72F1-41E6-B95D-F77BF61F561E}">
          <p14:sldIdLst>
            <p14:sldId id="324"/>
            <p14:sldId id="325"/>
            <p14:sldId id="327"/>
            <p14:sldId id="329"/>
            <p14:sldId id="337"/>
            <p14:sldId id="338"/>
            <p14:sldId id="339"/>
            <p14:sldId id="331"/>
            <p14:sldId id="332"/>
          </p14:sldIdLst>
        </p14:section>
        <p14:section name="기본 구역" id="{892BE9CD-1219-489C-B3A6-4C00E96C0DC1}">
          <p14:sldIdLst>
            <p14:sldId id="340"/>
            <p14:sldId id="313"/>
            <p14:sldId id="314"/>
            <p14:sldId id="312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3333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창이 보이지 않거나 창이 완전히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메모를 클릭합니다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직함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창이 보이지 않거나 창이 완전히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메모를 클릭합니다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강조 홈 갈매기형 수장 프로세스"/>
  <dgm:desc val="진행, 타임라인 및 작업, 프로세스 또는 워크플로의 순차적 단계를 표시하거나 이동이나 방향을 강조하는데 사용합니다. 수준 1 텍스트는 집 도형으로 나타나는 첫 번째 도형을 제외하고 갈매기형 수장 도형 내부에 표시되며 수준 2 텍스트는 보이지 않는 직사각형 도형 위에 표시됩니다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2020-11-22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2020-11-22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205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76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57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122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28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371"/>
            <a:ext cx="9144000" cy="2340864"/>
          </a:xfrm>
        </p:spPr>
        <p:txBody>
          <a:bodyPr rtlCol="0"/>
          <a:lstStyle/>
          <a:p>
            <a:pPr rtl="0"/>
            <a:r>
              <a:rPr lang="en-US" altLang="ko-KR" b="1" cap="all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Steal beans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52235"/>
            <a:ext cx="9144000" cy="1325880"/>
          </a:xfrm>
        </p:spPr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년도 졸업작품 기획발표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0AC32A5-A00D-4EC6-8D93-1C0BFFB1094A}"/>
              </a:ext>
            </a:extLst>
          </p:cNvPr>
          <p:cNvSpPr txBox="1">
            <a:spLocks/>
          </p:cNvSpPr>
          <p:nvPr/>
        </p:nvSpPr>
        <p:spPr>
          <a:xfrm>
            <a:off x="6379785" y="4697835"/>
            <a:ext cx="5093208" cy="168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김경철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2018180029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이관민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2018180030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이동규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2018184023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이향운</a:t>
            </a:r>
          </a:p>
          <a:p>
            <a:pPr algn="r">
              <a:lnSpc>
                <a:spcPct val="100000"/>
              </a:lnSpc>
            </a:pP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타 게임과의 차별성</a:t>
            </a:r>
            <a:endParaRPr lang="ko-KR" altLang="en-US" sz="4400" b="1" dirty="0"/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1EAEE1BA-81F3-4B57-B8D8-B5C7B264F45C}"/>
              </a:ext>
            </a:extLst>
          </p:cNvPr>
          <p:cNvSpPr/>
          <p:nvPr/>
        </p:nvSpPr>
        <p:spPr>
          <a:xfrm>
            <a:off x="1375794" y="1785276"/>
            <a:ext cx="8003097" cy="99409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 판 변수를 통해 바뀌는 게임 양상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0920962-EC65-4E84-B0E6-6AFCDA493B25}"/>
              </a:ext>
            </a:extLst>
          </p:cNvPr>
          <p:cNvSpPr/>
          <p:nvPr/>
        </p:nvSpPr>
        <p:spPr>
          <a:xfrm>
            <a:off x="1375794" y="3437389"/>
            <a:ext cx="8003097" cy="99409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직관적으로 이해 가능한 게임 구성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CDEA8D4-6138-4DC9-A5C7-F54264FA6CB5}"/>
              </a:ext>
            </a:extLst>
          </p:cNvPr>
          <p:cNvSpPr/>
          <p:nvPr/>
        </p:nvSpPr>
        <p:spPr>
          <a:xfrm>
            <a:off x="1375794" y="5094730"/>
            <a:ext cx="8003097" cy="9940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간편한 조작 방식</a:t>
            </a:r>
          </a:p>
        </p:txBody>
      </p:sp>
    </p:spTree>
    <p:extLst>
      <p:ext uri="{BB962C8B-B14F-4D97-AF65-F5344CB8AC3E}">
        <p14:creationId xmlns:p14="http://schemas.microsoft.com/office/powerpoint/2010/main" val="233936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 descr="C:/Users/roning262/AppData/Roaming/PolarisOffice/ETemp/5588_9148408/fImage994712459218.jpeg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9368" y="595730"/>
            <a:ext cx="8093443" cy="4553786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게임은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2~4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인으로 시작 가능</a:t>
            </a:r>
          </a:p>
        </p:txBody>
      </p:sp>
    </p:spTree>
    <p:extLst>
      <p:ext uri="{BB962C8B-B14F-4D97-AF65-F5344CB8AC3E}">
        <p14:creationId xmlns:p14="http://schemas.microsoft.com/office/powerpoint/2010/main" val="237159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8" y="596342"/>
            <a:ext cx="8093443" cy="4552561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플레이어 다같이 맵 내부에 랜덤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스폰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682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1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숨겨져 있는 보물과 랜덤 생성된 출구로 탈출하면 승리</a:t>
            </a:r>
          </a:p>
        </p:txBody>
      </p:sp>
    </p:spTree>
    <p:extLst>
      <p:ext uri="{BB962C8B-B14F-4D97-AF65-F5344CB8AC3E}">
        <p14:creationId xmlns:p14="http://schemas.microsoft.com/office/powerpoint/2010/main" val="275510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누군가 탈출했다면 카운트다운 시작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그 안에 탈출하면 승리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못하면 패배</a:t>
            </a:r>
          </a:p>
        </p:txBody>
      </p:sp>
    </p:spTree>
    <p:extLst>
      <p:ext uri="{BB962C8B-B14F-4D97-AF65-F5344CB8AC3E}">
        <p14:creationId xmlns:p14="http://schemas.microsoft.com/office/powerpoint/2010/main" val="11082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경기병이나 보안 오브젝트에 노출 시 보안 레벨수치가 올라감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레벨이벤트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077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6.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보안레벨이 올라가면 경비병 시야 증가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 수 증가</a:t>
            </a:r>
          </a:p>
        </p:txBody>
      </p:sp>
    </p:spTree>
    <p:extLst>
      <p:ext uri="{BB962C8B-B14F-4D97-AF65-F5344CB8AC3E}">
        <p14:creationId xmlns:p14="http://schemas.microsoft.com/office/powerpoint/2010/main" val="323572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7.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경비병에게 일정시간 노출되지 않거나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기믹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사용 시 보안레벨 하락</a:t>
            </a:r>
          </a:p>
        </p:txBody>
      </p:sp>
    </p:spTree>
    <p:extLst>
      <p:ext uri="{BB962C8B-B14F-4D97-AF65-F5344CB8AC3E}">
        <p14:creationId xmlns:p14="http://schemas.microsoft.com/office/powerpoint/2010/main" val="255084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8.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경비병에게 공격받으면 녹다운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이동키를 제외한 모든 키 조작 불가능</a:t>
            </a:r>
          </a:p>
        </p:txBody>
      </p:sp>
    </p:spTree>
    <p:extLst>
      <p:ext uri="{BB962C8B-B14F-4D97-AF65-F5344CB8AC3E}">
        <p14:creationId xmlns:p14="http://schemas.microsoft.com/office/powerpoint/2010/main" val="284084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9369" y="596342"/>
            <a:ext cx="8093440" cy="455256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862648" y="5372267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9.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녹다운 된 플레이어 주변으로 경비병 이동루트 변경</a:t>
            </a:r>
          </a:p>
        </p:txBody>
      </p:sp>
    </p:spTree>
    <p:extLst>
      <p:ext uri="{BB962C8B-B14F-4D97-AF65-F5344CB8AC3E}">
        <p14:creationId xmlns:p14="http://schemas.microsoft.com/office/powerpoint/2010/main" val="12786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37FE22-81C2-4210-A87F-FD318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2" y="-493776"/>
            <a:ext cx="9301854" cy="1179576"/>
          </a:xfrm>
        </p:spPr>
        <p:txBody>
          <a:bodyPr>
            <a:normAutofit/>
          </a:bodyPr>
          <a:lstStyle/>
          <a:p>
            <a:r>
              <a:rPr lang="en-US" sz="3200" b="1" dirty="0"/>
              <a:t>2021</a:t>
            </a:r>
            <a:r>
              <a:rPr lang="ko-KR" altLang="en-US" sz="3200" b="1" dirty="0"/>
              <a:t>년에도 성공할 수 있는 게임은 무엇일까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pic>
        <p:nvPicPr>
          <p:cNvPr id="15368" name="Picture 8" descr="빨간색 화살표입니다 상승 그래프를 금융 0명에 대한 스톡 벡터 아트 및 기타 이미지 - iStock">
            <a:extLst>
              <a:ext uri="{FF2B5EF4-FFF2-40B4-BE49-F238E27FC236}">
                <a16:creationId xmlns:a16="http://schemas.microsoft.com/office/drawing/2014/main" id="{BCAFC919-EDAA-4026-A8FE-C9094819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59" y="2311584"/>
            <a:ext cx="2699928" cy="17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유튜브(YouTube) 바로가기 아이콘, 시작 메뉴에 추가, 작업 표시줄에 고정, 즐겨찾기 모음에 추가 방법 따라하기">
            <a:extLst>
              <a:ext uri="{FF2B5EF4-FFF2-40B4-BE49-F238E27FC236}">
                <a16:creationId xmlns:a16="http://schemas.microsoft.com/office/drawing/2014/main" id="{8C3F54F3-6E4C-4150-A5D7-50EECA60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7" y="2071687"/>
            <a:ext cx="2277979" cy="22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코로나-19 | 질환백과 | 의료정보 | 건강정보 | 서울아산병원">
            <a:extLst>
              <a:ext uri="{FF2B5EF4-FFF2-40B4-BE49-F238E27FC236}">
                <a16:creationId xmlns:a16="http://schemas.microsoft.com/office/drawing/2014/main" id="{F7F54D5A-CE6D-4927-84BB-B7C0AA4A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5" y="2071687"/>
            <a:ext cx="381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A7D747-CE7B-4656-855A-D856E3E1A097}"/>
              </a:ext>
            </a:extLst>
          </p:cNvPr>
          <p:cNvSpPr txBox="1"/>
          <p:nvPr/>
        </p:nvSpPr>
        <p:spPr>
          <a:xfrm>
            <a:off x="1674684" y="478631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코로나</a:t>
            </a:r>
            <a:r>
              <a:rPr lang="en-US" altLang="ko-KR" b="1" dirty="0"/>
              <a:t>19 </a:t>
            </a:r>
            <a:r>
              <a:rPr lang="ko-KR" altLang="en-US" b="1" dirty="0"/>
              <a:t>장기화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4E4A4-6FE4-43D4-B9FC-96AB73FA55CB}"/>
              </a:ext>
            </a:extLst>
          </p:cNvPr>
          <p:cNvSpPr txBox="1"/>
          <p:nvPr/>
        </p:nvSpPr>
        <p:spPr>
          <a:xfrm>
            <a:off x="5352856" y="47863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온라인 </a:t>
            </a:r>
            <a:r>
              <a:rPr lang="ko-KR" altLang="en-US" b="1"/>
              <a:t>시장 증가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821A-6868-4FE3-83CE-5441BB0C525C}"/>
              </a:ext>
            </a:extLst>
          </p:cNvPr>
          <p:cNvSpPr txBox="1"/>
          <p:nvPr/>
        </p:nvSpPr>
        <p:spPr>
          <a:xfrm>
            <a:off x="8518357" y="478631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게임 컨텐츠 수요 증가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898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2505074"/>
            <a:ext cx="3354559" cy="390435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컴퓨터 그래픽스 수강</a:t>
            </a:r>
            <a:endParaRPr lang="en-US" altLang="ko-KR" sz="1600" dirty="0"/>
          </a:p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게임엔진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인공지능 수강</a:t>
            </a:r>
            <a:endParaRPr lang="en-US" altLang="ko-KR" sz="1600" dirty="0"/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네트워크 게임 프로그래밍 수강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3354560" cy="3818086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컴퓨터 그래픽스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게임엔진 </a:t>
            </a:r>
            <a:r>
              <a:rPr lang="en-US" altLang="ko-KR" sz="1600" dirty="0"/>
              <a:t>1,2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네트워크 게임 프로그래밍 수강</a:t>
            </a:r>
            <a:endParaRPr lang="en-US" altLang="ko-KR" sz="1600" dirty="0"/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 프로그래밍 수강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4"/>
            <a:ext cx="2834640" cy="381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개인별 준비 현황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918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Steal beans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1586DEC-0C45-4BF3-BF58-55DB4E03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6917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개발환경</a:t>
            </a:r>
          </a:p>
        </p:txBody>
      </p:sp>
      <p:pic>
        <p:nvPicPr>
          <p:cNvPr id="13" name="Picture 2" descr="[유니티 강좌] 유니티란? (유니티 소개, Unity란?, Unity3D란? Unity 3D 소개, 유니티3D 란?)">
            <a:extLst>
              <a:ext uri="{FF2B5EF4-FFF2-40B4-BE49-F238E27FC236}">
                <a16:creationId xmlns:a16="http://schemas.microsoft.com/office/drawing/2014/main" id="{4FC5488A-6433-4F35-A2B2-A766A5F18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2512" r="60138"/>
          <a:stretch/>
        </p:blipFill>
        <p:spPr bwMode="auto">
          <a:xfrm>
            <a:off x="1153857" y="2096015"/>
            <a:ext cx="1401484" cy="1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288415-CB6E-4BE6-BA6B-15443932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69" y="4226183"/>
            <a:ext cx="1409823" cy="143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3B633B-D562-434D-A05F-AEDFB8A3A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93" y="4345507"/>
            <a:ext cx="1230064" cy="1195622"/>
          </a:xfrm>
          <a:prstGeom prst="rect">
            <a:avLst/>
          </a:prstGeom>
        </p:spPr>
      </p:pic>
      <p:pic>
        <p:nvPicPr>
          <p:cNvPr id="5122" name="Picture 2" descr="geecon Prague 2018">
            <a:extLst>
              <a:ext uri="{FF2B5EF4-FFF2-40B4-BE49-F238E27FC236}">
                <a16:creationId xmlns:a16="http://schemas.microsoft.com/office/drawing/2014/main" id="{A8BEBD83-469B-4332-ADD0-C2288011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81" y="1544563"/>
            <a:ext cx="2438191" cy="24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sual Studio 2019 아이콘 - 무료 다운로드, PNG 및 벡터">
            <a:extLst>
              <a:ext uri="{FF2B5EF4-FFF2-40B4-BE49-F238E27FC236}">
                <a16:creationId xmlns:a16="http://schemas.microsoft.com/office/drawing/2014/main" id="{7A4FE5C3-8516-4A43-872C-570CC136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6" y="2096015"/>
            <a:ext cx="1434271" cy="14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7">
            <a:extLst>
              <a:ext uri="{FF2B5EF4-FFF2-40B4-BE49-F238E27FC236}">
                <a16:creationId xmlns:a16="http://schemas.microsoft.com/office/drawing/2014/main" id="{41A973E8-7D56-43E7-9B95-E4CFB4D73886}"/>
              </a:ext>
            </a:extLst>
          </p:cNvPr>
          <p:cNvSpPr txBox="1">
            <a:spLocks/>
          </p:cNvSpPr>
          <p:nvPr/>
        </p:nvSpPr>
        <p:spPr>
          <a:xfrm>
            <a:off x="1251470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Unity</a:t>
            </a:r>
            <a:endParaRPr lang="ko-KR" altLang="en-US" sz="1600" dirty="0"/>
          </a:p>
        </p:txBody>
      </p:sp>
      <p:sp>
        <p:nvSpPr>
          <p:cNvPr id="23" name="제목 7">
            <a:extLst>
              <a:ext uri="{FF2B5EF4-FFF2-40B4-BE49-F238E27FC236}">
                <a16:creationId xmlns:a16="http://schemas.microsoft.com/office/drawing/2014/main" id="{5FBC7542-95BF-4050-996D-0B421D46B58C}"/>
              </a:ext>
            </a:extLst>
          </p:cNvPr>
          <p:cNvSpPr txBox="1">
            <a:spLocks/>
          </p:cNvSpPr>
          <p:nvPr/>
        </p:nvSpPr>
        <p:spPr>
          <a:xfrm>
            <a:off x="4057072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Jet Brains</a:t>
            </a:r>
            <a:endParaRPr lang="ko-KR" altLang="en-US" sz="1600" dirty="0"/>
          </a:p>
        </p:txBody>
      </p:sp>
      <p:sp>
        <p:nvSpPr>
          <p:cNvPr id="24" name="제목 7">
            <a:extLst>
              <a:ext uri="{FF2B5EF4-FFF2-40B4-BE49-F238E27FC236}">
                <a16:creationId xmlns:a16="http://schemas.microsoft.com/office/drawing/2014/main" id="{64B7C6AF-B89D-4DB1-ADAD-7D88B75C7416}"/>
              </a:ext>
            </a:extLst>
          </p:cNvPr>
          <p:cNvSpPr txBox="1">
            <a:spLocks/>
          </p:cNvSpPr>
          <p:nvPr/>
        </p:nvSpPr>
        <p:spPr>
          <a:xfrm>
            <a:off x="6594641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Visual Studio</a:t>
            </a:r>
            <a:endParaRPr lang="ko-KR" altLang="en-US" sz="1600" dirty="0"/>
          </a:p>
        </p:txBody>
      </p:sp>
      <p:sp>
        <p:nvSpPr>
          <p:cNvPr id="25" name="제목 7">
            <a:extLst>
              <a:ext uri="{FF2B5EF4-FFF2-40B4-BE49-F238E27FC236}">
                <a16:creationId xmlns:a16="http://schemas.microsoft.com/office/drawing/2014/main" id="{3F3C5AE5-9FDE-4A1B-9948-147613B200E8}"/>
              </a:ext>
            </a:extLst>
          </p:cNvPr>
          <p:cNvSpPr txBox="1">
            <a:spLocks/>
          </p:cNvSpPr>
          <p:nvPr/>
        </p:nvSpPr>
        <p:spPr>
          <a:xfrm>
            <a:off x="1245995" y="5518910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3ds max</a:t>
            </a:r>
            <a:endParaRPr lang="ko-KR" altLang="en-US" sz="1600" dirty="0"/>
          </a:p>
        </p:txBody>
      </p:sp>
      <p:sp>
        <p:nvSpPr>
          <p:cNvPr id="26" name="제목 7">
            <a:extLst>
              <a:ext uri="{FF2B5EF4-FFF2-40B4-BE49-F238E27FC236}">
                <a16:creationId xmlns:a16="http://schemas.microsoft.com/office/drawing/2014/main" id="{C8EE098A-10B4-4FA9-9285-71FE859AA2CE}"/>
              </a:ext>
            </a:extLst>
          </p:cNvPr>
          <p:cNvSpPr txBox="1">
            <a:spLocks/>
          </p:cNvSpPr>
          <p:nvPr/>
        </p:nvSpPr>
        <p:spPr>
          <a:xfrm>
            <a:off x="4057072" y="5541129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Photoshop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rtl="0">
                <a:spcAft>
                  <a:spcPts val="600"/>
                </a:spcAft>
              </a:pPr>
              <a:t>22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내용 개체 틀 6" descr="시간 표시줄 SmartArt 그래픽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b="1" dirty="0"/>
              <a:t>역할분담 및 일정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미정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524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94" y="1119523"/>
            <a:ext cx="5793748" cy="106772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Steal beans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61388" y="841375"/>
            <a:ext cx="3630612" cy="365125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Steal beans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 descr="노트북, 컴퓨터, 셔츠이(가) 표시된 사진&#10;&#10;자동 생성된 설명">
            <a:extLst>
              <a:ext uri="{FF2B5EF4-FFF2-40B4-BE49-F238E27FC236}">
                <a16:creationId xmlns:a16="http://schemas.microsoft.com/office/drawing/2014/main" id="{5564F836-D09A-4B1A-A0AB-820C32E4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1" y="2187243"/>
            <a:ext cx="4616115" cy="4616115"/>
          </a:xfrm>
          <a:prstGeom prst="rect">
            <a:avLst/>
          </a:prstGeom>
        </p:spPr>
      </p:pic>
      <p:sp>
        <p:nvSpPr>
          <p:cNvPr id="31" name="제목 5">
            <a:extLst>
              <a:ext uri="{FF2B5EF4-FFF2-40B4-BE49-F238E27FC236}">
                <a16:creationId xmlns:a16="http://schemas.microsoft.com/office/drawing/2014/main" id="{8AD93CFB-581E-42C7-A670-FF2519E4B00D}"/>
              </a:ext>
            </a:extLst>
          </p:cNvPr>
          <p:cNvSpPr txBox="1">
            <a:spLocks/>
          </p:cNvSpPr>
          <p:nvPr/>
        </p:nvSpPr>
        <p:spPr>
          <a:xfrm>
            <a:off x="1232694" y="3116764"/>
            <a:ext cx="6900653" cy="261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/>
              <a:t>Unity Integration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/>
              <a:t>Cross play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/>
              <a:t>ML agent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Steal beans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850392"/>
            <a:ext cx="5276088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33C258D-380F-47D6-98E9-926DF1BEF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THREE LEE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37FE22-81C2-4210-A87F-FD318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2" y="-493776"/>
            <a:ext cx="9301854" cy="1179576"/>
          </a:xfrm>
        </p:spPr>
        <p:txBody>
          <a:bodyPr>
            <a:normAutofit/>
          </a:bodyPr>
          <a:lstStyle/>
          <a:p>
            <a:r>
              <a:rPr lang="en-US" sz="3200" b="1" dirty="0"/>
              <a:t>2021</a:t>
            </a:r>
            <a:r>
              <a:rPr lang="ko-KR" altLang="en-US" sz="3200" b="1" dirty="0"/>
              <a:t>년에도 성공할 수 있는 게임은 무엇일까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pic>
        <p:nvPicPr>
          <p:cNvPr id="20482" name="Picture 2" descr="Twitch Korea (@TwitchKR) | Twitter">
            <a:extLst>
              <a:ext uri="{FF2B5EF4-FFF2-40B4-BE49-F238E27FC236}">
                <a16:creationId xmlns:a16="http://schemas.microsoft.com/office/drawing/2014/main" id="{548E67BC-C0EF-4E5A-96AF-86ABEE30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2" y="2349373"/>
            <a:ext cx="2703157" cy="27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96DD48-550A-4BF4-8472-8D9B69DD0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9"/>
          <a:stretch/>
        </p:blipFill>
        <p:spPr>
          <a:xfrm>
            <a:off x="2769219" y="1236967"/>
            <a:ext cx="8917517" cy="50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게임소개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EC539E9-B5DF-42E3-A3D2-0DB993A05691}"/>
              </a:ext>
            </a:extLst>
          </p:cNvPr>
          <p:cNvSpPr txBox="1">
            <a:spLocks/>
          </p:cNvSpPr>
          <p:nvPr/>
        </p:nvSpPr>
        <p:spPr>
          <a:xfrm>
            <a:off x="934452" y="1690688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장르 </a:t>
            </a:r>
            <a:r>
              <a:rPr lang="en-US" altLang="ko-KR" sz="2800" dirty="0"/>
              <a:t>: </a:t>
            </a:r>
            <a:r>
              <a:rPr lang="ko-KR" altLang="en-US" sz="2800" dirty="0"/>
              <a:t>잠입</a:t>
            </a:r>
            <a:r>
              <a:rPr lang="en-US" altLang="ko-KR" sz="2800" dirty="0"/>
              <a:t>, </a:t>
            </a:r>
            <a:r>
              <a:rPr lang="ko-KR" altLang="en-US" sz="2800" dirty="0"/>
              <a:t>협동</a:t>
            </a:r>
            <a:r>
              <a:rPr lang="en-US" altLang="ko-KR" sz="2800" dirty="0"/>
              <a:t>, </a:t>
            </a:r>
            <a:r>
              <a:rPr lang="ko-KR" altLang="en-US" sz="2800" dirty="0"/>
              <a:t>액션</a:t>
            </a: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2050" name="Picture 2" descr="헬로 네이버 다운 결말 공략 실화 엔딩 - Hello neighbor 다운로드">
            <a:extLst>
              <a:ext uri="{FF2B5EF4-FFF2-40B4-BE49-F238E27FC236}">
                <a16:creationId xmlns:a16="http://schemas.microsoft.com/office/drawing/2014/main" id="{7FAE870C-E747-4859-BF4F-2AA9E6CE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" y="3390400"/>
            <a:ext cx="5010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[PS3 GAME] 히트맨: 앱솔루션 (HIT MAN:Absoluton)">
            <a:extLst>
              <a:ext uri="{FF2B5EF4-FFF2-40B4-BE49-F238E27FC236}">
                <a16:creationId xmlns:a16="http://schemas.microsoft.com/office/drawing/2014/main" id="{B49832B0-DAE7-4034-B7AE-3BF057DD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01" y="3390400"/>
            <a:ext cx="5010148" cy="272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B1ECDAF-B9D1-4470-88F1-2959ADC98981}"/>
              </a:ext>
            </a:extLst>
          </p:cNvPr>
          <p:cNvSpPr txBox="1">
            <a:spLocks/>
          </p:cNvSpPr>
          <p:nvPr/>
        </p:nvSpPr>
        <p:spPr>
          <a:xfrm>
            <a:off x="934452" y="2154405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플랫폼 </a:t>
            </a:r>
            <a:r>
              <a:rPr lang="en-US" altLang="ko-KR" sz="2800" dirty="0"/>
              <a:t>: PC, </a:t>
            </a:r>
            <a:r>
              <a:rPr lang="ko-KR" altLang="en-US" sz="2800" dirty="0"/>
              <a:t>모바일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13BC913-4328-486A-B4CD-A85BEE80FCD3}"/>
              </a:ext>
            </a:extLst>
          </p:cNvPr>
          <p:cNvSpPr txBox="1">
            <a:spLocks/>
          </p:cNvSpPr>
          <p:nvPr/>
        </p:nvSpPr>
        <p:spPr>
          <a:xfrm>
            <a:off x="934452" y="2627897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시점 </a:t>
            </a:r>
            <a:r>
              <a:rPr lang="en-US" altLang="ko-KR" sz="2800" dirty="0"/>
              <a:t>: 3</a:t>
            </a:r>
            <a:r>
              <a:rPr lang="ko-KR" altLang="en-US" sz="2800" dirty="0"/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212642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게임소개 </a:t>
            </a:r>
            <a:r>
              <a:rPr lang="en-US" altLang="ko-KR" b="1" dirty="0"/>
              <a:t>– </a:t>
            </a:r>
            <a:r>
              <a:rPr lang="ko-KR" altLang="en-US" b="1" dirty="0"/>
              <a:t>게임 컨셉</a:t>
            </a:r>
          </a:p>
        </p:txBody>
      </p:sp>
      <p:pic>
        <p:nvPicPr>
          <p:cNvPr id="22" name="그림 177">
            <a:extLst>
              <a:ext uri="{FF2B5EF4-FFF2-40B4-BE49-F238E27FC236}">
                <a16:creationId xmlns:a16="http://schemas.microsoft.com/office/drawing/2014/main" id="{83C7C199-9FE2-4929-836E-B6841079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27" t="26897" r="17445" b="28929"/>
          <a:stretch>
            <a:fillRect/>
          </a:stretch>
        </p:blipFill>
        <p:spPr>
          <a:xfrm>
            <a:off x="1532983" y="2569341"/>
            <a:ext cx="3057349" cy="2463519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3" name="부제목 178">
            <a:extLst>
              <a:ext uri="{FF2B5EF4-FFF2-40B4-BE49-F238E27FC236}">
                <a16:creationId xmlns:a16="http://schemas.microsoft.com/office/drawing/2014/main" id="{8384E3D2-ACE0-44BB-B2D6-E0D13E6E1C14}"/>
              </a:ext>
            </a:extLst>
          </p:cNvPr>
          <p:cNvSpPr txBox="1">
            <a:spLocks/>
          </p:cNvSpPr>
          <p:nvPr/>
        </p:nvSpPr>
        <p:spPr>
          <a:xfrm>
            <a:off x="3866148" y="2375798"/>
            <a:ext cx="8566484" cy="2850606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cs typeface="맑은 고딕 Semilight" panose="020B0502040204020203" pitchFamily="50" charset="-127"/>
              </a:rPr>
              <a:t>세계 최고의 대도둑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이 되기 위하여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안을 지키는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  <a:cs typeface="맑은 고딕 Semilight" panose="020B0502040204020203" pitchFamily="50" charset="-127"/>
              </a:rPr>
              <a:t>경비병들과 함정들을 피해</a:t>
            </a:r>
            <a:endParaRPr lang="en-US" altLang="ko-KR" sz="2800" b="1" dirty="0">
              <a:solidFill>
                <a:schemeClr val="accent5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cs typeface="맑은 고딕 Semilight" panose="020B0502040204020203" pitchFamily="50" charset="-127"/>
              </a:rPr>
              <a:t>숨겨져 있는 보물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을 가지고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밖으로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cs typeface="맑은 고딕 Semilight" panose="020B0502040204020203" pitchFamily="50" charset="-127"/>
              </a:rPr>
              <a:t>탈출해야 하는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383102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게임소개 </a:t>
            </a:r>
            <a:r>
              <a:rPr lang="en-US" altLang="ko-KR" b="1" dirty="0"/>
              <a:t>– </a:t>
            </a:r>
            <a:r>
              <a:rPr lang="ko-KR" altLang="en-US" b="1" dirty="0"/>
              <a:t>그래픽 컨셉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BA05B27-009B-4AFA-9044-4FF6BD52C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클레이 느낌의 그래픽</a:t>
            </a:r>
            <a:endParaRPr lang="en-US" sz="2000" dirty="0"/>
          </a:p>
        </p:txBody>
      </p:sp>
      <p:pic>
        <p:nvPicPr>
          <p:cNvPr id="3074" name="Picture 2" descr="폴 가이즈 (Fall Guys: Ultimate Knockout)">
            <a:extLst>
              <a:ext uri="{FF2B5EF4-FFF2-40B4-BE49-F238E27FC236}">
                <a16:creationId xmlns:a16="http://schemas.microsoft.com/office/drawing/2014/main" id="{2C005543-B0AC-4CB1-ACB4-E08F5F4B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1"/>
          <a:stretch/>
        </p:blipFill>
        <p:spPr bwMode="auto">
          <a:xfrm>
            <a:off x="1444752" y="2505075"/>
            <a:ext cx="4553712" cy="36845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10DC0104-1F54-4DEB-8048-85B47A570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단순한 컨셉의 </a:t>
            </a:r>
            <a:r>
              <a:rPr lang="ko-KR" altLang="en-US" sz="2000" dirty="0" err="1"/>
              <a:t>하이퀄리티</a:t>
            </a:r>
            <a:r>
              <a:rPr lang="ko-KR" altLang="en-US" sz="2000" dirty="0"/>
              <a:t> 그래픽</a:t>
            </a:r>
            <a:endParaRPr lang="en-US" sz="2000" dirty="0"/>
          </a:p>
        </p:txBody>
      </p:sp>
      <p:pic>
        <p:nvPicPr>
          <p:cNvPr id="3076" name="Picture 4" descr="Fall Guys: Ultimate Knockout 스팀 신작게임">
            <a:extLst>
              <a:ext uri="{FF2B5EF4-FFF2-40B4-BE49-F238E27FC236}">
                <a16:creationId xmlns:a16="http://schemas.microsoft.com/office/drawing/2014/main" id="{635292B4-11EF-40A1-8D41-3F2947756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r="18534" b="-3"/>
          <a:stretch/>
        </p:blipFill>
        <p:spPr bwMode="auto">
          <a:xfrm>
            <a:off x="6784848" y="2505075"/>
            <a:ext cx="4553712" cy="36845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784E75A-2220-47CE-9E06-DF5E62C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2" y="-493776"/>
            <a:ext cx="9301854" cy="1179576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왜 이러한 게임을 개발해야 할까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3DE9BF-8EEB-40DE-B334-E441F61C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7" y="3626375"/>
            <a:ext cx="3224463" cy="38002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6B950A4-AC31-40CA-899A-53BC4BCB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8" y="981808"/>
            <a:ext cx="3035439" cy="30607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895C591-238F-4EDF-B672-AD680330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09" y="4179991"/>
            <a:ext cx="8206359" cy="16992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7F0A0B-4051-4091-800A-452A749DA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389" y="1315453"/>
            <a:ext cx="8266330" cy="17792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6AD06A-178E-4919-8E94-C5A957CE8E9A}"/>
              </a:ext>
            </a:extLst>
          </p:cNvPr>
          <p:cNvSpPr/>
          <p:nvPr/>
        </p:nvSpPr>
        <p:spPr>
          <a:xfrm>
            <a:off x="3990161" y="2646948"/>
            <a:ext cx="3224463" cy="399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445565-A8D3-44B6-855F-D9F2D88AE133}"/>
              </a:ext>
            </a:extLst>
          </p:cNvPr>
          <p:cNvSpPr/>
          <p:nvPr/>
        </p:nvSpPr>
        <p:spPr>
          <a:xfrm>
            <a:off x="3990161" y="5526505"/>
            <a:ext cx="3224463" cy="399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D3805B-A821-4759-89ED-6499C2CD1003}"/>
              </a:ext>
            </a:extLst>
          </p:cNvPr>
          <p:cNvSpPr/>
          <p:nvPr/>
        </p:nvSpPr>
        <p:spPr>
          <a:xfrm>
            <a:off x="3990161" y="3147651"/>
            <a:ext cx="3224463" cy="399589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r>
              <a:rPr lang="ko-KR" altLang="en-US" sz="2800" b="1" dirty="0"/>
              <a:t>억 </a:t>
            </a:r>
            <a:r>
              <a:rPr lang="en-US" altLang="ko-KR" sz="2800" b="1" dirty="0"/>
              <a:t>2800</a:t>
            </a:r>
            <a:r>
              <a:rPr lang="ko-KR" altLang="en-US" sz="2800" b="1" dirty="0"/>
              <a:t>만 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0A6100-60E5-49D0-ABC7-7A2073B4AC34}"/>
              </a:ext>
            </a:extLst>
          </p:cNvPr>
          <p:cNvSpPr/>
          <p:nvPr/>
        </p:nvSpPr>
        <p:spPr>
          <a:xfrm>
            <a:off x="3990161" y="6016686"/>
            <a:ext cx="3224463" cy="399589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863</a:t>
            </a:r>
            <a:r>
              <a:rPr lang="ko-KR" altLang="en-US" sz="2800" b="1" dirty="0"/>
              <a:t>만 건</a:t>
            </a:r>
          </a:p>
        </p:txBody>
      </p:sp>
    </p:spTree>
    <p:extLst>
      <p:ext uri="{BB962C8B-B14F-4D97-AF65-F5344CB8AC3E}">
        <p14:creationId xmlns:p14="http://schemas.microsoft.com/office/powerpoint/2010/main" val="7561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1CC0FBE2-DF99-4AA6-8434-0639BDB5C3FA}"/>
              </a:ext>
            </a:extLst>
          </p:cNvPr>
          <p:cNvSpPr/>
          <p:nvPr/>
        </p:nvSpPr>
        <p:spPr>
          <a:xfrm>
            <a:off x="8233299" y="2344875"/>
            <a:ext cx="3347028" cy="33470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A89A9B4-1CDB-4B05-8D1E-4FD003312B88}"/>
              </a:ext>
            </a:extLst>
          </p:cNvPr>
          <p:cNvSpPr/>
          <p:nvPr/>
        </p:nvSpPr>
        <p:spPr>
          <a:xfrm>
            <a:off x="4422486" y="2344875"/>
            <a:ext cx="3347028" cy="33470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6A24B1-D5EF-4075-853D-86C14FF71CE6}"/>
              </a:ext>
            </a:extLst>
          </p:cNvPr>
          <p:cNvSpPr/>
          <p:nvPr/>
        </p:nvSpPr>
        <p:spPr>
          <a:xfrm>
            <a:off x="611673" y="2344875"/>
            <a:ext cx="3347028" cy="33470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63577"/>
            <a:ext cx="3095244" cy="78205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연구 목적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93" y="3716637"/>
            <a:ext cx="3515788" cy="603504"/>
          </a:xfrm>
        </p:spPr>
        <p:txBody>
          <a:bodyPr rtlCol="0">
            <a:noAutofit/>
          </a:bodyPr>
          <a:lstStyle/>
          <a:p>
            <a:pPr algn="ctr" rtl="0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멀티 플레이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61389" y="621792"/>
            <a:ext cx="4114800" cy="365125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Steal beans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E505158A-607A-485C-A1E3-5568FC9F4BAE}"/>
              </a:ext>
            </a:extLst>
          </p:cNvPr>
          <p:cNvSpPr txBox="1">
            <a:spLocks/>
          </p:cNvSpPr>
          <p:nvPr/>
        </p:nvSpPr>
        <p:spPr>
          <a:xfrm>
            <a:off x="8073080" y="3716637"/>
            <a:ext cx="3667466" cy="60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유튜브 각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C99D1A6E-9FC2-467B-8A9D-D7CA751B5E59}"/>
              </a:ext>
            </a:extLst>
          </p:cNvPr>
          <p:cNvSpPr txBox="1">
            <a:spLocks/>
          </p:cNvSpPr>
          <p:nvPr/>
        </p:nvSpPr>
        <p:spPr>
          <a:xfrm>
            <a:off x="3958701" y="3735647"/>
            <a:ext cx="4272654" cy="56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크로스 플레이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기술적 요소</a:t>
            </a:r>
            <a:endParaRPr lang="ko-KR" altLang="en-US" sz="4400" b="1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60D7A8E-7196-4D31-8CBD-19EB7DE8A9E9}"/>
              </a:ext>
            </a:extLst>
          </p:cNvPr>
          <p:cNvSpPr/>
          <p:nvPr/>
        </p:nvSpPr>
        <p:spPr>
          <a:xfrm>
            <a:off x="2038525" y="2585236"/>
            <a:ext cx="2136395" cy="2136395"/>
          </a:xfrm>
          <a:prstGeom prst="foldedCorner">
            <a:avLst>
              <a:gd name="adj" fmla="val 1789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D84F4A03-B294-41A6-AA51-6CD60D8C68C6}"/>
              </a:ext>
            </a:extLst>
          </p:cNvPr>
          <p:cNvSpPr/>
          <p:nvPr/>
        </p:nvSpPr>
        <p:spPr>
          <a:xfrm>
            <a:off x="5027802" y="2585236"/>
            <a:ext cx="2136395" cy="2136395"/>
          </a:xfrm>
          <a:prstGeom prst="foldedCorner">
            <a:avLst>
              <a:gd name="adj" fmla="val 1789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9987BAE2-2B28-4948-A0A9-71FF45C14299}"/>
              </a:ext>
            </a:extLst>
          </p:cNvPr>
          <p:cNvSpPr/>
          <p:nvPr/>
        </p:nvSpPr>
        <p:spPr>
          <a:xfrm>
            <a:off x="8017080" y="2585236"/>
            <a:ext cx="2136395" cy="2136395"/>
          </a:xfrm>
          <a:prstGeom prst="foldedCorner">
            <a:avLst>
              <a:gd name="adj" fmla="val 1789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36AC4-6009-42B8-908D-7F4054CBA51B}"/>
              </a:ext>
            </a:extLst>
          </p:cNvPr>
          <p:cNvSpPr txBox="1"/>
          <p:nvPr/>
        </p:nvSpPr>
        <p:spPr>
          <a:xfrm>
            <a:off x="5027802" y="4848837"/>
            <a:ext cx="2136395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Twitch Integration</a:t>
            </a:r>
          </a:p>
          <a:p>
            <a:r>
              <a:rPr lang="en-US" altLang="ko-KR" sz="1400" dirty="0"/>
              <a:t>Discord Rich Presence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452</Words>
  <Application>Microsoft Office PowerPoint</Application>
  <PresentationFormat>와이드스크린</PresentationFormat>
  <Paragraphs>124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Univers</vt:lpstr>
      <vt:lpstr>Wingdings</vt:lpstr>
      <vt:lpstr>맑은 고딕</vt:lpstr>
      <vt:lpstr>GradientUnivers</vt:lpstr>
      <vt:lpstr>Steal beans</vt:lpstr>
      <vt:lpstr>2021년에도 성공할 수 있는 게임은 무엇일까?</vt:lpstr>
      <vt:lpstr>2021년에도 성공할 수 있는 게임은 무엇일까?</vt:lpstr>
      <vt:lpstr>게임소개</vt:lpstr>
      <vt:lpstr>게임소개 – 게임 컨셉</vt:lpstr>
      <vt:lpstr>게임소개 – 그래픽 컨셉</vt:lpstr>
      <vt:lpstr>왜 이러한 게임을 개발해야 할까?</vt:lpstr>
      <vt:lpstr>연구 목적</vt:lpstr>
      <vt:lpstr>기술적 요소</vt:lpstr>
      <vt:lpstr>타 게임과의 차별성</vt:lpstr>
      <vt:lpstr>게임방법</vt:lpstr>
      <vt:lpstr>게임방법</vt:lpstr>
      <vt:lpstr>게임방법</vt:lpstr>
      <vt:lpstr>게임방법</vt:lpstr>
      <vt:lpstr>게임방법</vt:lpstr>
      <vt:lpstr>게임방법</vt:lpstr>
      <vt:lpstr>게임방법</vt:lpstr>
      <vt:lpstr>게임방법</vt:lpstr>
      <vt:lpstr>게임방법</vt:lpstr>
      <vt:lpstr>개인별 준비 현황</vt:lpstr>
      <vt:lpstr>개발환경</vt:lpstr>
      <vt:lpstr>PowerPoint 프레젠테이션</vt:lpstr>
      <vt:lpstr>Steal beans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 beans</dc:title>
  <dc:creator>이향운(2018184023)</dc:creator>
  <cp:lastModifiedBy>이향운(2018184023)</cp:lastModifiedBy>
  <cp:revision>44</cp:revision>
  <dcterms:created xsi:type="dcterms:W3CDTF">2020-11-22T15:54:05Z</dcterms:created>
  <dcterms:modified xsi:type="dcterms:W3CDTF">2020-11-22T17:51:39Z</dcterms:modified>
</cp:coreProperties>
</file>